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9" r:id="rId4"/>
    <p:sldId id="270" r:id="rId5"/>
    <p:sldId id="271" r:id="rId6"/>
    <p:sldId id="273" r:id="rId7"/>
    <p:sldId id="272" r:id="rId8"/>
    <p:sldId id="258" r:id="rId9"/>
    <p:sldId id="259" r:id="rId10"/>
    <p:sldId id="274" r:id="rId11"/>
    <p:sldId id="262" r:id="rId12"/>
    <p:sldId id="275"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EB6E4CD-449E-4C19-ACB9-5D1EBB51702A}" type="datetimeFigureOut">
              <a:rPr lang="ru-RU" smtClean="0"/>
              <a:t>13.03.2019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231756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6E4CD-449E-4C19-ACB9-5D1EBB51702A}" type="datetimeFigureOut">
              <a:rPr lang="ru-RU" smtClean="0"/>
              <a:t>13.03.2019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326592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EB6E4CD-449E-4C19-ACB9-5D1EBB51702A}" type="datetimeFigureOut">
              <a:rPr lang="ru-RU" smtClean="0"/>
              <a:t>13.03.2019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1376782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EB6E4CD-449E-4C19-ACB9-5D1EBB51702A}" type="datetimeFigureOut">
              <a:rPr lang="ru-RU" smtClean="0"/>
              <a:t>13.03.2019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334097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EB6E4CD-449E-4C19-ACB9-5D1EBB51702A}" type="datetimeFigureOut">
              <a:rPr lang="ru-RU" smtClean="0"/>
              <a:t>13.03.2019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1594887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EB6E4CD-449E-4C19-ACB9-5D1EBB51702A}" type="datetimeFigureOut">
              <a:rPr lang="ru-RU" smtClean="0"/>
              <a:t>13.03.2019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2396924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EB6E4CD-449E-4C19-ACB9-5D1EBB51702A}" type="datetimeFigureOut">
              <a:rPr lang="ru-RU" smtClean="0"/>
              <a:t>13.03.2019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3377182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EB6E4CD-449E-4C19-ACB9-5D1EBB51702A}" type="datetimeFigureOut">
              <a:rPr lang="ru-RU" smtClean="0"/>
              <a:t>13.03.2019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3769330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EB6E4CD-449E-4C19-ACB9-5D1EBB51702A}" type="datetimeFigureOut">
              <a:rPr lang="ru-RU" smtClean="0"/>
              <a:t>13.03.2019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1276271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6E4CD-449E-4C19-ACB9-5D1EBB51702A}" type="datetimeFigureOut">
              <a:rPr lang="ru-RU" smtClean="0"/>
              <a:t>13.03.2019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150481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6E4CD-449E-4C19-ACB9-5D1EBB51702A}" type="datetimeFigureOut">
              <a:rPr lang="ru-RU" smtClean="0"/>
              <a:t>13.03.2019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D02C071-7703-46ED-BC5C-ECBF5F066EED}" type="slidenum">
              <a:rPr lang="ru-RU" smtClean="0"/>
              <a:t>‹#›</a:t>
            </a:fld>
            <a:endParaRPr lang="ru-RU"/>
          </a:p>
        </p:txBody>
      </p:sp>
    </p:spTree>
    <p:extLst>
      <p:ext uri="{BB962C8B-B14F-4D97-AF65-F5344CB8AC3E}">
        <p14:creationId xmlns:p14="http://schemas.microsoft.com/office/powerpoint/2010/main" val="27345756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B6E4CD-449E-4C19-ACB9-5D1EBB51702A}" type="datetimeFigureOut">
              <a:rPr lang="ru-RU" smtClean="0"/>
              <a:t>13.03.2019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02C071-7703-46ED-BC5C-ECBF5F066EED}" type="slidenum">
              <a:rPr lang="ru-RU" smtClean="0"/>
              <a:t>‹#›</a:t>
            </a:fld>
            <a:endParaRPr lang="ru-RU"/>
          </a:p>
        </p:txBody>
      </p:sp>
    </p:spTree>
    <p:extLst>
      <p:ext uri="{BB962C8B-B14F-4D97-AF65-F5344CB8AC3E}">
        <p14:creationId xmlns:p14="http://schemas.microsoft.com/office/powerpoint/2010/main" val="3174428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yubik.net.ru/_ph/6/7361214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22" y="0"/>
            <a:ext cx="911117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одзаголовок 2"/>
          <p:cNvSpPr>
            <a:spLocks noGrp="1"/>
          </p:cNvSpPr>
          <p:nvPr>
            <p:ph type="subTitle" idx="1"/>
          </p:nvPr>
        </p:nvSpPr>
        <p:spPr>
          <a:xfrm>
            <a:off x="4211960" y="4941168"/>
            <a:ext cx="3704456" cy="1752600"/>
          </a:xfrm>
        </p:spPr>
        <p:txBody>
          <a:bodyPr>
            <a:normAutofit fontScale="70000" lnSpcReduction="20000"/>
          </a:bodyPr>
          <a:lstStyle/>
          <a:p>
            <a:r>
              <a:rPr lang="ru-RU" dirty="0">
                <a:solidFill>
                  <a:srgbClr val="C00000"/>
                </a:solidFill>
              </a:rPr>
              <a:t>Презентацию подготовила учитель русского языка и литературы МБОУ СОШ № 5  Богачева Ольга Владимировна</a:t>
            </a:r>
          </a:p>
          <a:p>
            <a:endParaRPr lang="ru-RU" dirty="0"/>
          </a:p>
        </p:txBody>
      </p:sp>
      <p:sp>
        <p:nvSpPr>
          <p:cNvPr id="4" name="TextBox 3"/>
          <p:cNvSpPr txBox="1"/>
          <p:nvPr/>
        </p:nvSpPr>
        <p:spPr>
          <a:xfrm>
            <a:off x="1075834" y="548680"/>
            <a:ext cx="4392488" cy="2062103"/>
          </a:xfrm>
          <a:prstGeom prst="rect">
            <a:avLst/>
          </a:prstGeom>
          <a:noFill/>
        </p:spPr>
        <p:txBody>
          <a:bodyPr wrap="square" rtlCol="0">
            <a:spAutoFit/>
          </a:bodyPr>
          <a:lstStyle/>
          <a:p>
            <a:pPr algn="ctr"/>
            <a:r>
              <a:rPr lang="ru-RU" sz="3200" b="1" i="0" dirty="0" smtClean="0">
                <a:solidFill>
                  <a:srgbClr val="C00000"/>
                </a:solidFill>
                <a:effectLst/>
                <a:latin typeface="Arial"/>
              </a:rPr>
              <a:t>Использование регионального компонента на уроках литературы.  </a:t>
            </a:r>
            <a:endParaRPr lang="ru-RU" sz="3200" b="1" i="0" dirty="0">
              <a:solidFill>
                <a:srgbClr val="C00000"/>
              </a:solidFill>
              <a:effectLst/>
              <a:latin typeface="Arial"/>
            </a:endParaRPr>
          </a:p>
        </p:txBody>
      </p:sp>
    </p:spTree>
    <p:extLst>
      <p:ext uri="{BB962C8B-B14F-4D97-AF65-F5344CB8AC3E}">
        <p14:creationId xmlns:p14="http://schemas.microsoft.com/office/powerpoint/2010/main" val="28301018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95536" y="0"/>
            <a:ext cx="7632848" cy="2523768"/>
          </a:xfrm>
          <a:prstGeom prst="rect">
            <a:avLst/>
          </a:prstGeom>
          <a:noFill/>
        </p:spPr>
        <p:txBody>
          <a:bodyPr wrap="square" rtlCol="0">
            <a:spAutoFit/>
          </a:bodyPr>
          <a:lstStyle/>
          <a:p>
            <a:pPr algn="r"/>
            <a:r>
              <a:rPr lang="ru-RU" sz="2800" b="1" i="1" dirty="0"/>
              <a:t>«Понять литературу, </a:t>
            </a:r>
          </a:p>
          <a:p>
            <a:pPr algn="r"/>
            <a:r>
              <a:rPr lang="ru-RU" sz="2800" b="1" i="1" dirty="0" smtClean="0"/>
              <a:t>не </a:t>
            </a:r>
            <a:r>
              <a:rPr lang="ru-RU" sz="2800" b="1" i="1" dirty="0"/>
              <a:t>зная мест, </a:t>
            </a:r>
            <a:r>
              <a:rPr lang="ru-RU" sz="2800" b="1" i="1" dirty="0" smtClean="0"/>
              <a:t>где </a:t>
            </a:r>
            <a:r>
              <a:rPr lang="ru-RU" sz="2800" b="1" i="1" dirty="0"/>
              <a:t>она родилась,</a:t>
            </a:r>
            <a:br>
              <a:rPr lang="ru-RU" sz="2800" b="1" i="1" dirty="0"/>
            </a:br>
            <a:r>
              <a:rPr lang="ru-RU" sz="2800" b="1" i="1" dirty="0"/>
              <a:t>не менее трудно, чем понять чужую мысль, </a:t>
            </a:r>
            <a:endParaRPr lang="ru-RU" sz="2800" b="1" i="1" dirty="0" smtClean="0"/>
          </a:p>
          <a:p>
            <a:pPr algn="r"/>
            <a:r>
              <a:rPr lang="ru-RU" sz="2800" b="1" i="1" dirty="0" smtClean="0"/>
              <a:t>не </a:t>
            </a:r>
            <a:r>
              <a:rPr lang="ru-RU" sz="2800" b="1" i="1" dirty="0"/>
              <a:t>зная языка, на котором она выражена».</a:t>
            </a:r>
            <a:br>
              <a:rPr lang="ru-RU" sz="2800" b="1" i="1" dirty="0"/>
            </a:br>
            <a:r>
              <a:rPr lang="ru-RU" sz="2800" b="1" i="1" dirty="0"/>
              <a:t>Д.С. Лихачев</a:t>
            </a:r>
            <a:r>
              <a:rPr lang="ru-RU" sz="2800" i="1" dirty="0"/>
              <a:t>.</a:t>
            </a:r>
            <a:endParaRPr lang="ru-RU" sz="2800" dirty="0"/>
          </a:p>
          <a:p>
            <a:r>
              <a:rPr lang="ru-RU" dirty="0"/>
              <a:t> </a:t>
            </a:r>
          </a:p>
        </p:txBody>
      </p:sp>
      <p:pic>
        <p:nvPicPr>
          <p:cNvPr id="3076" name="Picture 4" descr="https://moiarussia.ru/wp-content/uploads/2016/10/Lihachev-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188" y="2060848"/>
            <a:ext cx="3528392" cy="4648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05442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P12708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95"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403648" y="620688"/>
            <a:ext cx="5832648" cy="1384995"/>
          </a:xfrm>
          <a:prstGeom prst="rect">
            <a:avLst/>
          </a:prstGeom>
          <a:noFill/>
        </p:spPr>
        <p:txBody>
          <a:bodyPr wrap="square" rtlCol="0">
            <a:spAutoFit/>
          </a:bodyPr>
          <a:lstStyle/>
          <a:p>
            <a:pPr algn="ctr"/>
            <a:r>
              <a:rPr lang="ru-RU" sz="2800" dirty="0">
                <a:solidFill>
                  <a:schemeClr val="bg1"/>
                </a:solidFill>
              </a:rPr>
              <a:t>Иоганн Вольфганг фон </a:t>
            </a:r>
            <a:r>
              <a:rPr lang="ru-RU" sz="2800" b="1" dirty="0">
                <a:solidFill>
                  <a:schemeClr val="bg1"/>
                </a:solidFill>
              </a:rPr>
              <a:t>Гёте</a:t>
            </a:r>
            <a:r>
              <a:rPr lang="ru-RU" sz="2800" dirty="0" smtClean="0">
                <a:solidFill>
                  <a:schemeClr val="bg1"/>
                </a:solidFill>
              </a:rPr>
              <a:t>: </a:t>
            </a:r>
            <a:r>
              <a:rPr lang="ru-RU" sz="2800" dirty="0">
                <a:solidFill>
                  <a:schemeClr val="bg1"/>
                </a:solidFill>
              </a:rPr>
              <a:t>«Тот, кто хочет понять поэта, должен побывать в стране поэта». </a:t>
            </a:r>
          </a:p>
        </p:txBody>
      </p:sp>
    </p:spTree>
    <p:extLst>
      <p:ext uri="{BB962C8B-B14F-4D97-AF65-F5344CB8AC3E}">
        <p14:creationId xmlns:p14="http://schemas.microsoft.com/office/powerpoint/2010/main" val="3652320752"/>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photos.wikimapia.org/p/00/04/89/40/03_bi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8047"/>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71600" y="4437112"/>
            <a:ext cx="7272808" cy="2308324"/>
          </a:xfrm>
          <a:prstGeom prst="rect">
            <a:avLst/>
          </a:prstGeom>
          <a:noFill/>
        </p:spPr>
        <p:txBody>
          <a:bodyPr wrap="square" rtlCol="0">
            <a:spAutoFit/>
          </a:bodyPr>
          <a:lstStyle/>
          <a:p>
            <a:pPr algn="ctr"/>
            <a:r>
              <a:rPr lang="ru-RU" sz="2400" b="1" dirty="0">
                <a:solidFill>
                  <a:srgbClr val="FFFF00"/>
                </a:solidFill>
              </a:rPr>
              <a:t>К региональным знаниям, прежде всего, относится начитанность в области региональной литературы (художественные произведения о родном крае, работы о литературной жизни края, </a:t>
            </a:r>
            <a:endParaRPr lang="ru-RU" sz="2400" b="1" dirty="0" smtClean="0">
              <a:solidFill>
                <a:srgbClr val="FFFF00"/>
              </a:solidFill>
            </a:endParaRPr>
          </a:p>
          <a:p>
            <a:pPr algn="ctr"/>
            <a:r>
              <a:rPr lang="ru-RU" sz="2400" b="1" dirty="0" smtClean="0">
                <a:solidFill>
                  <a:srgbClr val="FFFF00"/>
                </a:solidFill>
              </a:rPr>
              <a:t>о </a:t>
            </a:r>
            <a:r>
              <a:rPr lang="ru-RU" sz="2400" b="1" dirty="0">
                <a:solidFill>
                  <a:srgbClr val="FFFF00"/>
                </a:solidFill>
              </a:rPr>
              <a:t>местных писателях), </a:t>
            </a:r>
            <a:endParaRPr lang="ru-RU" sz="2400" b="1" dirty="0" smtClean="0">
              <a:solidFill>
                <a:srgbClr val="FFFF00"/>
              </a:solidFill>
            </a:endParaRPr>
          </a:p>
          <a:p>
            <a:pPr algn="ctr"/>
            <a:r>
              <a:rPr lang="ru-RU" sz="2400" b="1" dirty="0" smtClean="0">
                <a:solidFill>
                  <a:srgbClr val="FFFF00"/>
                </a:solidFill>
              </a:rPr>
              <a:t>знакомство </a:t>
            </a:r>
            <a:r>
              <a:rPr lang="ru-RU" sz="2400" b="1" dirty="0">
                <a:solidFill>
                  <a:srgbClr val="FFFF00"/>
                </a:solidFill>
              </a:rPr>
              <a:t>с литературными местами родного края</a:t>
            </a:r>
            <a:r>
              <a:rPr lang="ru-RU" b="1" dirty="0">
                <a:solidFill>
                  <a:schemeClr val="bg1"/>
                </a:solidFill>
              </a:rPr>
              <a:t>.</a:t>
            </a:r>
          </a:p>
        </p:txBody>
      </p:sp>
    </p:spTree>
    <p:extLst>
      <p:ext uri="{BB962C8B-B14F-4D97-AF65-F5344CB8AC3E}">
        <p14:creationId xmlns:p14="http://schemas.microsoft.com/office/powerpoint/2010/main" val="1348658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12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25252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380587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avatars.mds.yandex.net/get-marketpic/233556/market_zfBD7wq93VbIO7K2rrVsnA/or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24" y="-6215"/>
            <a:ext cx="9525000" cy="714375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p:txBody>
          <a:bodyPr>
            <a:normAutofit fontScale="92500" lnSpcReduction="20000"/>
          </a:bodyPr>
          <a:lstStyle/>
          <a:p>
            <a:pPr algn="ctr"/>
            <a:r>
              <a:rPr lang="ru-RU" dirty="0">
                <a:solidFill>
                  <a:srgbClr val="FFFF00"/>
                </a:solidFill>
              </a:rPr>
              <a:t> </a:t>
            </a:r>
            <a:r>
              <a:rPr lang="ru-RU" b="1" dirty="0">
                <a:solidFill>
                  <a:srgbClr val="FFFF00"/>
                </a:solidFill>
              </a:rPr>
              <a:t>В Образовательном путешествии приняли участие 63 команды из 19 субъектов Российской Федерации (Республика Бурятия, Республика Дагестан, Республика Коми, Алтайский край, Пермский край, Астраханская, Владимирская, Воронежская, Калужская, Кемеровская, Московская, Мурманская, Нижегородская, Рязанская, Саратовская, Тамбовская, Ульяновская, Челябинская  области, город Симферополь). </a:t>
            </a:r>
          </a:p>
          <a:p>
            <a:pPr algn="ctr"/>
            <a:r>
              <a:rPr lang="ru-RU" b="1" i="1" dirty="0">
                <a:solidFill>
                  <a:srgbClr val="FFFF00"/>
                </a:solidFill>
              </a:rPr>
              <a:t> </a:t>
            </a:r>
            <a:endParaRPr lang="ru-RU" b="1" dirty="0">
              <a:solidFill>
                <a:srgbClr val="FFFF00"/>
              </a:solidFill>
            </a:endParaRPr>
          </a:p>
          <a:p>
            <a:endParaRPr lang="ru-RU" dirty="0"/>
          </a:p>
        </p:txBody>
      </p:sp>
    </p:spTree>
    <p:extLst>
      <p:ext uri="{BB962C8B-B14F-4D97-AF65-F5344CB8AC3E}">
        <p14:creationId xmlns:p14="http://schemas.microsoft.com/office/powerpoint/2010/main" val="548390476"/>
      </p:ext>
    </p:extLst>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nao24.ru/uploads/posts/2018-04/1524743319_0_d1436_6e3f876_or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265272"/>
            <a:ext cx="5904656" cy="6327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608846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0" lvl="0" indent="0">
              <a:spcBef>
                <a:spcPts val="0"/>
              </a:spcBef>
              <a:buNone/>
            </a:pPr>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2"/>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987824" y="188640"/>
            <a:ext cx="5904656" cy="1015663"/>
          </a:xfrm>
          <a:prstGeom prst="rect">
            <a:avLst/>
          </a:prstGeom>
          <a:noFill/>
        </p:spPr>
        <p:txBody>
          <a:bodyPr wrap="square" rtlCol="0">
            <a:spAutoFit/>
          </a:bodyPr>
          <a:lstStyle/>
          <a:p>
            <a:pPr algn="ctr"/>
            <a:r>
              <a:rPr lang="ru-RU" sz="2000" b="1" dirty="0" smtClean="0">
                <a:solidFill>
                  <a:srgbClr val="C00000"/>
                </a:solidFill>
              </a:rPr>
              <a:t>Участие  в Межрегиональном образовательном путешествии «Путешествие по литературным местам России»</a:t>
            </a:r>
            <a:endParaRPr lang="ru-RU" sz="2000" b="1" dirty="0">
              <a:solidFill>
                <a:srgbClr val="C00000"/>
              </a:solidFill>
            </a:endParaRPr>
          </a:p>
        </p:txBody>
      </p:sp>
      <p:pic>
        <p:nvPicPr>
          <p:cNvPr id="1026" name="Picture 2" descr="C:\Users\Владелец\Pictures\img0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1268760"/>
            <a:ext cx="3600400" cy="52305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51520" y="297229"/>
            <a:ext cx="2592288" cy="5940088"/>
          </a:xfrm>
          <a:prstGeom prst="rect">
            <a:avLst/>
          </a:prstGeom>
          <a:noFill/>
        </p:spPr>
        <p:txBody>
          <a:bodyPr wrap="square" rtlCol="0">
            <a:spAutoFit/>
          </a:bodyPr>
          <a:lstStyle/>
          <a:p>
            <a:pPr algn="ctr"/>
            <a:r>
              <a:rPr lang="ru-RU" sz="2000" b="1" dirty="0" smtClean="0">
                <a:solidFill>
                  <a:schemeClr val="bg1"/>
                </a:solidFill>
              </a:rPr>
              <a:t>Дети смогли окунуться в атмосферу творческого наследия прошлого. Ими были изучены материалы о биографии писателя Олега </a:t>
            </a:r>
            <a:r>
              <a:rPr lang="ru-RU" sz="2000" b="1" dirty="0" err="1" smtClean="0">
                <a:solidFill>
                  <a:schemeClr val="bg1"/>
                </a:solidFill>
              </a:rPr>
              <a:t>Куваева</a:t>
            </a:r>
            <a:r>
              <a:rPr lang="ru-RU" sz="2000" b="1" dirty="0" smtClean="0">
                <a:solidFill>
                  <a:schemeClr val="bg1"/>
                </a:solidFill>
              </a:rPr>
              <a:t>,  прочитан роман «Территория»,  смогли познакомиться с музеем писателя. </a:t>
            </a:r>
          </a:p>
          <a:p>
            <a:pPr algn="ctr"/>
            <a:r>
              <a:rPr lang="ru-RU" sz="2000" b="1" dirty="0" smtClean="0">
                <a:solidFill>
                  <a:schemeClr val="bg1"/>
                </a:solidFill>
              </a:rPr>
              <a:t>Эта работа пробудила искренний  интерес  к литературе своего города.</a:t>
            </a:r>
            <a:endParaRPr lang="ru-RU" sz="2000" b="1" dirty="0">
              <a:solidFill>
                <a:schemeClr val="bg1"/>
              </a:solidFill>
            </a:endParaRPr>
          </a:p>
        </p:txBody>
      </p:sp>
    </p:spTree>
    <p:extLst>
      <p:ext uri="{BB962C8B-B14F-4D97-AF65-F5344CB8AC3E}">
        <p14:creationId xmlns:p14="http://schemas.microsoft.com/office/powerpoint/2010/main" val="391861644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2" y="0"/>
            <a:ext cx="9156551" cy="6873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descr="https://im0-tub-ru.yandex.net/i?id=71369429e568b7955db9aa7425f62dbc-l&amp;n=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2276" y="4576031"/>
            <a:ext cx="3351723" cy="22322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050" name="Picture 2" descr="E:\Документы\Desktop\Я в школе!\5 Б класс\благодарственное письмо Богачева О.В..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15816" y="1340768"/>
            <a:ext cx="3469261" cy="494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697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988"/>
            <a:ext cx="9069263" cy="6712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585702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974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2843808" y="836712"/>
            <a:ext cx="5400600" cy="1323439"/>
          </a:xfrm>
          <a:prstGeom prst="rect">
            <a:avLst/>
          </a:prstGeom>
          <a:noFill/>
        </p:spPr>
        <p:txBody>
          <a:bodyPr wrap="square" rtlCol="0">
            <a:spAutoFit/>
          </a:bodyPr>
          <a:lstStyle/>
          <a:p>
            <a:pPr algn="ctr"/>
            <a:r>
              <a:rPr lang="ru-RU" sz="2000" b="1" dirty="0" smtClean="0">
                <a:solidFill>
                  <a:srgbClr val="C00000"/>
                </a:solidFill>
              </a:rPr>
              <a:t>Изучение родного края – благодатная почва, </a:t>
            </a:r>
          </a:p>
          <a:p>
            <a:pPr algn="ctr"/>
            <a:r>
              <a:rPr lang="ru-RU" sz="2000" b="1" dirty="0" smtClean="0">
                <a:solidFill>
                  <a:srgbClr val="C00000"/>
                </a:solidFill>
              </a:rPr>
              <a:t>на которой, я уверена, вырастут </a:t>
            </a:r>
          </a:p>
          <a:p>
            <a:pPr algn="ctr"/>
            <a:r>
              <a:rPr lang="ru-RU" sz="2000" b="1" dirty="0" smtClean="0">
                <a:solidFill>
                  <a:srgbClr val="C00000"/>
                </a:solidFill>
              </a:rPr>
              <a:t>любознательные, пытливые и </a:t>
            </a:r>
          </a:p>
          <a:p>
            <a:pPr algn="ctr"/>
            <a:r>
              <a:rPr lang="ru-RU" sz="2000" b="1" dirty="0" smtClean="0">
                <a:solidFill>
                  <a:srgbClr val="C00000"/>
                </a:solidFill>
              </a:rPr>
              <a:t>неравнодушные умы нового поколения)</a:t>
            </a:r>
            <a:endParaRPr lang="ru-RU" sz="2000" b="1" dirty="0">
              <a:solidFill>
                <a:srgbClr val="C00000"/>
              </a:solidFill>
            </a:endParaRPr>
          </a:p>
        </p:txBody>
      </p:sp>
    </p:spTree>
    <p:extLst>
      <p:ext uri="{BB962C8B-B14F-4D97-AF65-F5344CB8AC3E}">
        <p14:creationId xmlns:p14="http://schemas.microsoft.com/office/powerpoint/2010/main" val="25908377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11327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450</TotalTime>
  <Words>207</Words>
  <Application>Microsoft Office PowerPoint</Application>
  <PresentationFormat>Экран (4:3)</PresentationFormat>
  <Paragraphs>19</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Владелец</dc:creator>
  <cp:lastModifiedBy>Владелец</cp:lastModifiedBy>
  <cp:revision>33</cp:revision>
  <dcterms:created xsi:type="dcterms:W3CDTF">2019-01-17T18:40:23Z</dcterms:created>
  <dcterms:modified xsi:type="dcterms:W3CDTF">2019-03-13T17:12:31Z</dcterms:modified>
</cp:coreProperties>
</file>