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slideMaster6.xml" ContentType="application/vnd.openxmlformats-officedocument.presentationml.slideMaster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_rels/notesSlide6.xml.rels" ContentType="application/vnd.openxmlformats-package.relationships+xml"/>
  <Override PartName="/ppt/notesSlides/_rels/notesSlide10.xml.rels" ContentType="application/vnd.openxmlformats-package.relationships+xml"/>
  <Override PartName="/ppt/notesSlides/_rels/notesSlide8.xml.rels" ContentType="application/vnd.openxmlformats-package.relationships+xml"/>
  <Override PartName="/ppt/notesSlides/notesSlide10.xml" ContentType="application/vnd.openxmlformats-officedocument.presentationml.notesSlide+xml"/>
  <Override PartName="/ppt/media/image1.jpeg" ContentType="image/jpeg"/>
  <Override PartName="/ppt/media/image59.png" ContentType="image/png"/>
  <Override PartName="/ppt/media/image3.png" ContentType="image/png"/>
  <Override PartName="/ppt/media/image58.png" ContentType="image/png"/>
  <Override PartName="/ppt/media/image56.jpeg" ContentType="image/jpeg"/>
  <Override PartName="/ppt/media/image2.png" ContentType="image/png"/>
  <Override PartName="/ppt/media/image70.png" ContentType="image/png"/>
  <Override PartName="/ppt/media/image4.png" ContentType="image/png"/>
  <Override PartName="/ppt/media/image45.jpeg" ContentType="image/jpeg"/>
  <Override PartName="/ppt/media/image73.png" ContentType="image/png"/>
  <Override PartName="/ppt/media/image7.png" ContentType="image/png"/>
  <Override PartName="/ppt/media/image62.jpeg" ContentType="image/jpeg"/>
  <Override PartName="/ppt/media/image5.jpeg" ContentType="image/jpeg"/>
  <Override PartName="/ppt/media/image57.jpeg" ContentType="image/jpeg"/>
  <Override PartName="/ppt/media/image8.jpeg" ContentType="image/jpeg"/>
  <Override PartName="/ppt/media/image41.png" ContentType="image/png"/>
  <Override PartName="/ppt/media/image6.png" ContentType="image/png"/>
  <Override PartName="/ppt/media/image9.png" ContentType="image/png"/>
  <Override PartName="/ppt/media/image10.png" ContentType="image/png"/>
  <Override PartName="/ppt/media/image29.jpeg" ContentType="image/jpeg"/>
  <Override PartName="/ppt/media/image66.png" ContentType="image/png"/>
  <Override PartName="/ppt/media/image11.jpeg" ContentType="image/jpeg"/>
  <Override PartName="/ppt/media/image12.jpeg" ContentType="image/jpeg"/>
  <Override PartName="/ppt/media/image86.png" ContentType="image/png"/>
  <Override PartName="/ppt/media/image13.jpeg" ContentType="image/jpeg"/>
  <Override PartName="/ppt/media/image14.jpeg" ContentType="image/jpeg"/>
  <Override PartName="/ppt/media/image15.jpeg" ContentType="image/jpeg"/>
  <Override PartName="/ppt/media/image82.jpeg" ContentType="image/jpeg"/>
  <Override PartName="/ppt/media/image39.png" ContentType="image/png"/>
  <Override PartName="/ppt/media/image16.jpeg" ContentType="image/jpeg"/>
  <Override PartName="/ppt/media/image83.jpeg" ContentType="image/jpeg"/>
  <Override PartName="/ppt/media/image49.png" ContentType="image/png"/>
  <Override PartName="/ppt/media/image17.png" ContentType="image/png"/>
  <Override PartName="/ppt/media/image24.jpeg" ContentType="image/jpeg"/>
  <Override PartName="/ppt/media/image18.png" ContentType="image/png"/>
  <Override PartName="/ppt/media/image19.jpeg" ContentType="image/jpeg"/>
  <Override PartName="/ppt/media/image20.jpeg" ContentType="image/jpeg"/>
  <Override PartName="/ppt/media/image21.jpeg" ContentType="image/jpeg"/>
  <Override PartName="/ppt/media/image54.png" ContentType="image/png"/>
  <Override PartName="/ppt/media/image22.jpeg" ContentType="image/jpeg"/>
  <Override PartName="/ppt/media/image64.png" ContentType="image/png"/>
  <Override PartName="/ppt/media/image23.jpeg" ContentType="image/jpeg"/>
  <Override PartName="/ppt/media/image25.png" ContentType="image/png"/>
  <Override PartName="/ppt/media/image26.png" ContentType="image/png"/>
  <Override PartName="/ppt/media/image27.jpeg" ContentType="image/jpeg"/>
  <Override PartName="/ppt/media/image28.jpeg" ContentType="image/jpeg"/>
  <Override PartName="/ppt/media/image30.jpeg" ContentType="image/jpeg"/>
  <Override PartName="/ppt/media/image32.png" ContentType="image/png"/>
  <Override PartName="/ppt/media/image31.jpeg" ContentType="image/jpeg"/>
  <Override PartName="/ppt/media/image42.png" ContentType="image/png"/>
  <Override PartName="/ppt/media/image33.png" ContentType="image/png"/>
  <Override PartName="/ppt/media/image34.png" ContentType="image/png"/>
  <Override PartName="/ppt/media/image35.jpeg" ContentType="image/jpeg"/>
  <Override PartName="/ppt/media/image36.png" ContentType="image/png"/>
  <Override PartName="/ppt/media/image37.png" ContentType="image/png"/>
  <Override PartName="/ppt/media/image38.png" ContentType="image/png"/>
  <Override PartName="/ppt/media/image40.png" ContentType="image/png"/>
  <Override PartName="/ppt/media/image43.png" ContentType="image/png"/>
  <Override PartName="/ppt/media/image44.jpeg" ContentType="image/jpeg"/>
  <Override PartName="/ppt/media/image46.jpeg" ContentType="image/jpeg"/>
  <Override PartName="/ppt/media/image47.jpeg" ContentType="image/jpeg"/>
  <Override PartName="/ppt/media/image48.png" ContentType="image/png"/>
  <Override PartName="/ppt/media/image55.jpeg" ContentType="image/jpeg"/>
  <Override PartName="/ppt/media/image50.jpeg" ContentType="image/jpeg"/>
  <Override PartName="/ppt/media/image51.png" ContentType="image/png"/>
  <Override PartName="/ppt/media/image52.png" ContentType="image/png"/>
  <Override PartName="/ppt/media/image60.jpeg" ContentType="image/jpeg"/>
  <Override PartName="/ppt/media/image53.png" ContentType="image/png"/>
  <Override PartName="/ppt/media/image63.png" ContentType="image/png"/>
  <Override PartName="/ppt/media/image61.jpeg" ContentType="image/jpeg"/>
  <Override PartName="/ppt/media/image65.png" ContentType="image/png"/>
  <Override PartName="/ppt/media/image67.png" ContentType="image/png"/>
  <Override PartName="/ppt/media/image68.png" ContentType="image/png"/>
  <Override PartName="/ppt/media/image69.png" ContentType="image/png"/>
  <Override PartName="/ppt/media/image85.jpeg" ContentType="image/jpeg"/>
  <Override PartName="/ppt/media/image71.jpeg" ContentType="image/jpeg"/>
  <Override PartName="/ppt/media/image72.jpeg" ContentType="image/jpeg"/>
  <Override PartName="/ppt/media/image74.png" ContentType="image/png"/>
  <Override PartName="/ppt/media/image75.jpeg" ContentType="image/jpeg"/>
  <Override PartName="/ppt/media/image76.jpeg" ContentType="image/jpeg"/>
  <Override PartName="/ppt/media/image77.png" ContentType="image/png"/>
  <Override PartName="/ppt/media/image78.png" ContentType="image/png"/>
  <Override PartName="/ppt/media/image79.png" ContentType="image/png"/>
  <Override PartName="/ppt/media/image80.png" ContentType="image/png"/>
  <Override PartName="/ppt/media/image81.jpeg" ContentType="image/jpeg"/>
  <Override PartName="/ppt/media/image84.png" ContentType="image/png"/>
  <Override PartName="/ppt/media/image87.png" ContentType="image/png"/>
  <Override PartName="/ppt/media/image88.png" ContentType="image/png"/>
  <Override PartName="/ppt/media/image89.png" ContentType="image/png"/>
  <Override PartName="/ppt/media/image90.png" ContentType="image/png"/>
  <Override PartName="/ppt/media/image91.png" ContentType="image/png"/>
  <Override PartName="/ppt/media/image92.png" ContentType="image/png"/>
  <Override PartName="/ppt/media/image93.jpeg" ContentType="image/jpeg"/>
  <Override PartName="/ppt/media/image94.png" ContentType="image/png"/>
  <Override PartName="/ppt/media/image95.png" ContentType="image/pn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72.xml.rels" ContentType="application/vnd.openxmlformats-package.relationships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</p:sldIdLst>
  <p:sldSz cx="20104100" cy="11309350"/>
  <p:notesSz cx="20104100" cy="113093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1.xml"/><Relationship Id="rId10" Type="http://schemas.openxmlformats.org/officeDocument/2006/relationships/slide" Target="slides/slide2.xml"/><Relationship Id="rId11" Type="http://schemas.openxmlformats.org/officeDocument/2006/relationships/slide" Target="slides/slide3.xml"/><Relationship Id="rId12" Type="http://schemas.openxmlformats.org/officeDocument/2006/relationships/slide" Target="slides/slide4.xml"/><Relationship Id="rId13" Type="http://schemas.openxmlformats.org/officeDocument/2006/relationships/slide" Target="slides/slide5.xml"/><Relationship Id="rId14" Type="http://schemas.openxmlformats.org/officeDocument/2006/relationships/slide" Target="slides/slide6.xml"/><Relationship Id="rId15" Type="http://schemas.openxmlformats.org/officeDocument/2006/relationships/slide" Target="slides/slide7.xml"/><Relationship Id="rId16" Type="http://schemas.openxmlformats.org/officeDocument/2006/relationships/slide" Target="slides/slide8.xml"/><Relationship Id="rId17" Type="http://schemas.openxmlformats.org/officeDocument/2006/relationships/slide" Target="slides/slide9.xml"/><Relationship Id="rId18" Type="http://schemas.openxmlformats.org/officeDocument/2006/relationships/slide" Target="slides/slide10.xml"/><Relationship Id="rId19" Type="http://schemas.openxmlformats.org/officeDocument/2006/relationships/slide" Target="slides/slide11.xml"/><Relationship Id="rId20" Type="http://schemas.openxmlformats.org/officeDocument/2006/relationships/slide" Target="slides/slide12.xml"/><Relationship Id="rId21" Type="http://schemas.openxmlformats.org/officeDocument/2006/relationships/slide" Target="slides/slide13.xml"/><Relationship Id="rId22" Type="http://schemas.openxmlformats.org/officeDocument/2006/relationships/slide" Target="slides/slide14.xml"/><Relationship Id="rId23" Type="http://schemas.openxmlformats.org/officeDocument/2006/relationships/slide" Target="slides/slide15.xml"/><Relationship Id="rId24" Type="http://schemas.openxmlformats.org/officeDocument/2006/relationships/slide" Target="slides/slide16.xml"/><Relationship Id="rId25" Type="http://schemas.openxmlformats.org/officeDocument/2006/relationships/slide" Target="slides/slide17.xml"/><Relationship Id="rId26" Type="http://schemas.openxmlformats.org/officeDocument/2006/relationships/slide" Target="slides/slide18.xml"/><Relationship Id="rId27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7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перемещения страницы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23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3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235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236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237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pPr algn="r"/>
            <a:fld id="{D7D7D5B3-40B6-4A14-83FA-D25B3BC362CD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PlaceHolder 1"/>
          <p:cNvSpPr>
            <a:spLocks noGrp="1"/>
          </p:cNvSpPr>
          <p:nvPr>
            <p:ph type="sldImg"/>
          </p:nvPr>
        </p:nvSpPr>
        <p:spPr>
          <a:xfrm>
            <a:off x="6659640" y="1414440"/>
            <a:ext cx="6783480" cy="3814920"/>
          </a:xfrm>
          <a:prstGeom prst="rect">
            <a:avLst/>
          </a:prstGeom>
          <a:ln w="0">
            <a:noFill/>
          </a:ln>
        </p:spPr>
      </p:sp>
      <p:sp>
        <p:nvSpPr>
          <p:cNvPr id="407" name="PlaceHolder 2"/>
          <p:cNvSpPr>
            <a:spLocks noGrp="1"/>
          </p:cNvSpPr>
          <p:nvPr>
            <p:ph type="body"/>
          </p:nvPr>
        </p:nvSpPr>
        <p:spPr>
          <a:xfrm>
            <a:off x="2009880" y="5442120"/>
            <a:ext cx="16083000" cy="4453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408" name="PlaceHolder 3"/>
          <p:cNvSpPr>
            <a:spLocks noGrp="1"/>
          </p:cNvSpPr>
          <p:nvPr>
            <p:ph type="sldNum"/>
          </p:nvPr>
        </p:nvSpPr>
        <p:spPr>
          <a:xfrm>
            <a:off x="11387160" y="10742760"/>
            <a:ext cx="8710920" cy="565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</a:pPr>
            <a:fld id="{AC7FEDED-D5C4-4F57-8A90-69E9FC1DE7BF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PlaceHolder 1"/>
          <p:cNvSpPr>
            <a:spLocks noGrp="1"/>
          </p:cNvSpPr>
          <p:nvPr>
            <p:ph type="sldImg"/>
          </p:nvPr>
        </p:nvSpPr>
        <p:spPr>
          <a:xfrm>
            <a:off x="6659640" y="1414440"/>
            <a:ext cx="6783480" cy="3814920"/>
          </a:xfrm>
          <a:prstGeom prst="rect">
            <a:avLst/>
          </a:prstGeom>
          <a:ln w="0">
            <a:noFill/>
          </a:ln>
        </p:spPr>
      </p:sp>
      <p:sp>
        <p:nvSpPr>
          <p:cNvPr id="410" name="PlaceHolder 2"/>
          <p:cNvSpPr>
            <a:spLocks noGrp="1"/>
          </p:cNvSpPr>
          <p:nvPr>
            <p:ph type="body"/>
          </p:nvPr>
        </p:nvSpPr>
        <p:spPr>
          <a:xfrm>
            <a:off x="2009880" y="5442120"/>
            <a:ext cx="16083000" cy="4453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411" name="PlaceHolder 3"/>
          <p:cNvSpPr>
            <a:spLocks noGrp="1"/>
          </p:cNvSpPr>
          <p:nvPr>
            <p:ph type="sldNum"/>
          </p:nvPr>
        </p:nvSpPr>
        <p:spPr>
          <a:xfrm>
            <a:off x="11387160" y="10742760"/>
            <a:ext cx="8710920" cy="565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</a:pPr>
            <a:fld id="{CD774C04-DA80-4041-93BB-6E09EE4630CC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PlaceHolder 1"/>
          <p:cNvSpPr>
            <a:spLocks noGrp="1"/>
          </p:cNvSpPr>
          <p:nvPr>
            <p:ph type="sldImg"/>
          </p:nvPr>
        </p:nvSpPr>
        <p:spPr>
          <a:xfrm>
            <a:off x="6659640" y="1414440"/>
            <a:ext cx="6783480" cy="3814920"/>
          </a:xfrm>
          <a:prstGeom prst="rect">
            <a:avLst/>
          </a:prstGeom>
          <a:ln w="0">
            <a:noFill/>
          </a:ln>
        </p:spPr>
      </p:sp>
      <p:sp>
        <p:nvSpPr>
          <p:cNvPr id="413" name="PlaceHolder 2"/>
          <p:cNvSpPr>
            <a:spLocks noGrp="1"/>
          </p:cNvSpPr>
          <p:nvPr>
            <p:ph type="body"/>
          </p:nvPr>
        </p:nvSpPr>
        <p:spPr>
          <a:xfrm>
            <a:off x="2009880" y="5442120"/>
            <a:ext cx="16083000" cy="4453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414" name="PlaceHolder 3"/>
          <p:cNvSpPr>
            <a:spLocks noGrp="1"/>
          </p:cNvSpPr>
          <p:nvPr>
            <p:ph type="sldNum"/>
          </p:nvPr>
        </p:nvSpPr>
        <p:spPr>
          <a:xfrm>
            <a:off x="11387160" y="10742760"/>
            <a:ext cx="8710920" cy="565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</a:pPr>
            <a:fld id="{85B6CAC6-11CE-4AE9-B0BD-B39687CCD83B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005120" y="451080"/>
            <a:ext cx="18093240" cy="8753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712260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1324008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100512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712260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1324008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subTitle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subTitle"/>
          </p:nvPr>
        </p:nvSpPr>
        <p:spPr>
          <a:xfrm>
            <a:off x="1005120" y="451080"/>
            <a:ext cx="18093240" cy="8753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1" name="PlaceHolder 5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/>
          </p:nvPr>
        </p:nvSpPr>
        <p:spPr>
          <a:xfrm>
            <a:off x="712260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/>
          </p:nvPr>
        </p:nvSpPr>
        <p:spPr>
          <a:xfrm>
            <a:off x="1324008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/>
          </p:nvPr>
        </p:nvSpPr>
        <p:spPr>
          <a:xfrm>
            <a:off x="100512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7" name="PlaceHolder 6"/>
          <p:cNvSpPr>
            <a:spLocks noGrp="1"/>
          </p:cNvSpPr>
          <p:nvPr>
            <p:ph/>
          </p:nvPr>
        </p:nvSpPr>
        <p:spPr>
          <a:xfrm>
            <a:off x="712260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8" name="PlaceHolder 7"/>
          <p:cNvSpPr>
            <a:spLocks noGrp="1"/>
          </p:cNvSpPr>
          <p:nvPr>
            <p:ph/>
          </p:nvPr>
        </p:nvSpPr>
        <p:spPr>
          <a:xfrm>
            <a:off x="1324008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subTitle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subTitle"/>
          </p:nvPr>
        </p:nvSpPr>
        <p:spPr>
          <a:xfrm>
            <a:off x="1005120" y="451080"/>
            <a:ext cx="18093240" cy="8753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2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0" name="PlaceHolder 5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712260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/>
          </p:nvPr>
        </p:nvSpPr>
        <p:spPr>
          <a:xfrm>
            <a:off x="1324008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/>
          </p:nvPr>
        </p:nvSpPr>
        <p:spPr>
          <a:xfrm>
            <a:off x="100512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6" name="PlaceHolder 6"/>
          <p:cNvSpPr>
            <a:spLocks noGrp="1"/>
          </p:cNvSpPr>
          <p:nvPr>
            <p:ph/>
          </p:nvPr>
        </p:nvSpPr>
        <p:spPr>
          <a:xfrm>
            <a:off x="712260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7" name="PlaceHolder 7"/>
          <p:cNvSpPr>
            <a:spLocks noGrp="1"/>
          </p:cNvSpPr>
          <p:nvPr>
            <p:ph/>
          </p:nvPr>
        </p:nvSpPr>
        <p:spPr>
          <a:xfrm>
            <a:off x="1324008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subTitle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subTitle"/>
          </p:nvPr>
        </p:nvSpPr>
        <p:spPr>
          <a:xfrm>
            <a:off x="1005120" y="451080"/>
            <a:ext cx="18093240" cy="8753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7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8" name="PlaceHolder 5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/>
          </p:nvPr>
        </p:nvSpPr>
        <p:spPr>
          <a:xfrm>
            <a:off x="712260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/>
          </p:nvPr>
        </p:nvSpPr>
        <p:spPr>
          <a:xfrm>
            <a:off x="1324008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3" name="PlaceHolder 5"/>
          <p:cNvSpPr>
            <a:spLocks noGrp="1"/>
          </p:cNvSpPr>
          <p:nvPr>
            <p:ph/>
          </p:nvPr>
        </p:nvSpPr>
        <p:spPr>
          <a:xfrm>
            <a:off x="100512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4" name="PlaceHolder 6"/>
          <p:cNvSpPr>
            <a:spLocks noGrp="1"/>
          </p:cNvSpPr>
          <p:nvPr>
            <p:ph/>
          </p:nvPr>
        </p:nvSpPr>
        <p:spPr>
          <a:xfrm>
            <a:off x="712260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5" name="PlaceHolder 7"/>
          <p:cNvSpPr>
            <a:spLocks noGrp="1"/>
          </p:cNvSpPr>
          <p:nvPr>
            <p:ph/>
          </p:nvPr>
        </p:nvSpPr>
        <p:spPr>
          <a:xfrm>
            <a:off x="1324008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subTitle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3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4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PlaceHolder 1"/>
          <p:cNvSpPr>
            <a:spLocks noGrp="1"/>
          </p:cNvSpPr>
          <p:nvPr>
            <p:ph type="subTitle"/>
          </p:nvPr>
        </p:nvSpPr>
        <p:spPr>
          <a:xfrm>
            <a:off x="1005120" y="451080"/>
            <a:ext cx="18093240" cy="8753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4" name="PlaceHolder 4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8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83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4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5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6" name="PlaceHolder 5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9" name="PlaceHolder 3"/>
          <p:cNvSpPr>
            <a:spLocks noGrp="1"/>
          </p:cNvSpPr>
          <p:nvPr>
            <p:ph/>
          </p:nvPr>
        </p:nvSpPr>
        <p:spPr>
          <a:xfrm>
            <a:off x="712260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90" name="PlaceHolder 4"/>
          <p:cNvSpPr>
            <a:spLocks noGrp="1"/>
          </p:cNvSpPr>
          <p:nvPr>
            <p:ph/>
          </p:nvPr>
        </p:nvSpPr>
        <p:spPr>
          <a:xfrm>
            <a:off x="1324008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91" name="PlaceHolder 5"/>
          <p:cNvSpPr>
            <a:spLocks noGrp="1"/>
          </p:cNvSpPr>
          <p:nvPr>
            <p:ph/>
          </p:nvPr>
        </p:nvSpPr>
        <p:spPr>
          <a:xfrm>
            <a:off x="100512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92" name="PlaceHolder 6"/>
          <p:cNvSpPr>
            <a:spLocks noGrp="1"/>
          </p:cNvSpPr>
          <p:nvPr>
            <p:ph/>
          </p:nvPr>
        </p:nvSpPr>
        <p:spPr>
          <a:xfrm>
            <a:off x="712260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93" name="PlaceHolder 7"/>
          <p:cNvSpPr>
            <a:spLocks noGrp="1"/>
          </p:cNvSpPr>
          <p:nvPr>
            <p:ph/>
          </p:nvPr>
        </p:nvSpPr>
        <p:spPr>
          <a:xfrm>
            <a:off x="1324008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subTitle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1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02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subTitle"/>
          </p:nvPr>
        </p:nvSpPr>
        <p:spPr>
          <a:xfrm>
            <a:off x="1005120" y="451080"/>
            <a:ext cx="18093240" cy="8753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08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2" name="PlaceHolder 4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6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9" name="PlaceHolder 3"/>
          <p:cNvSpPr>
            <a:spLocks noGrp="1"/>
          </p:cNvSpPr>
          <p:nvPr>
            <p:ph/>
          </p:nvPr>
        </p:nvSpPr>
        <p:spPr>
          <a:xfrm>
            <a:off x="1005120" y="6072480"/>
            <a:ext cx="1809324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21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2" name="PlaceHolder 3"/>
          <p:cNvSpPr>
            <a:spLocks noGrp="1"/>
          </p:cNvSpPr>
          <p:nvPr>
            <p:ph/>
          </p:nvPr>
        </p:nvSpPr>
        <p:spPr>
          <a:xfrm>
            <a:off x="10276200" y="264636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3" name="PlaceHolder 4"/>
          <p:cNvSpPr>
            <a:spLocks noGrp="1"/>
          </p:cNvSpPr>
          <p:nvPr>
            <p:ph/>
          </p:nvPr>
        </p:nvSpPr>
        <p:spPr>
          <a:xfrm>
            <a:off x="100512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4" name="PlaceHolder 5"/>
          <p:cNvSpPr>
            <a:spLocks noGrp="1"/>
          </p:cNvSpPr>
          <p:nvPr>
            <p:ph/>
          </p:nvPr>
        </p:nvSpPr>
        <p:spPr>
          <a:xfrm>
            <a:off x="10276200" y="6072480"/>
            <a:ext cx="882936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/>
          </p:nvPr>
        </p:nvSpPr>
        <p:spPr>
          <a:xfrm>
            <a:off x="100512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7" name="PlaceHolder 3"/>
          <p:cNvSpPr>
            <a:spLocks noGrp="1"/>
          </p:cNvSpPr>
          <p:nvPr>
            <p:ph/>
          </p:nvPr>
        </p:nvSpPr>
        <p:spPr>
          <a:xfrm>
            <a:off x="712260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8" name="PlaceHolder 4"/>
          <p:cNvSpPr>
            <a:spLocks noGrp="1"/>
          </p:cNvSpPr>
          <p:nvPr>
            <p:ph/>
          </p:nvPr>
        </p:nvSpPr>
        <p:spPr>
          <a:xfrm>
            <a:off x="13240080" y="264636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9" name="PlaceHolder 5"/>
          <p:cNvSpPr>
            <a:spLocks noGrp="1"/>
          </p:cNvSpPr>
          <p:nvPr>
            <p:ph/>
          </p:nvPr>
        </p:nvSpPr>
        <p:spPr>
          <a:xfrm>
            <a:off x="100512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30" name="PlaceHolder 6"/>
          <p:cNvSpPr>
            <a:spLocks noGrp="1"/>
          </p:cNvSpPr>
          <p:nvPr>
            <p:ph/>
          </p:nvPr>
        </p:nvSpPr>
        <p:spPr>
          <a:xfrm>
            <a:off x="712260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31" name="PlaceHolder 7"/>
          <p:cNvSpPr>
            <a:spLocks noGrp="1"/>
          </p:cNvSpPr>
          <p:nvPr>
            <p:ph/>
          </p:nvPr>
        </p:nvSpPr>
        <p:spPr>
          <a:xfrm>
            <a:off x="13240080" y="6072480"/>
            <a:ext cx="5825880" cy="312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7.xml"/><Relationship Id="rId9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1.xml"/><Relationship Id="rId13" Type="http://schemas.openxmlformats.org/officeDocument/2006/relationships/slideLayout" Target="../slideLayouts/slideLayout7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bk object 16"/>
          <p:cNvSpPr/>
          <p:nvPr/>
        </p:nvSpPr>
        <p:spPr>
          <a:xfrm>
            <a:off x="11557080" y="0"/>
            <a:ext cx="8534880" cy="1130724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bk object 17"/>
          <p:cNvSpPr/>
          <p:nvPr/>
        </p:nvSpPr>
        <p:spPr>
          <a:xfrm>
            <a:off x="1507680" y="1483920"/>
            <a:ext cx="16846560" cy="8407800"/>
          </a:xfrm>
          <a:custGeom>
            <a:avLst/>
            <a:gdLst/>
            <a:ahLst/>
            <a:rect l="l" t="t" r="r" b="b"/>
            <a:pathLst>
              <a:path w="16847820" h="8409305">
                <a:moveTo>
                  <a:pt x="16847654" y="8408853"/>
                </a:moveTo>
                <a:lnTo>
                  <a:pt x="0" y="8408853"/>
                </a:lnTo>
                <a:lnTo>
                  <a:pt x="0" y="0"/>
                </a:lnTo>
                <a:lnTo>
                  <a:pt x="16847654" y="0"/>
                </a:lnTo>
                <a:lnTo>
                  <a:pt x="16847654" y="8408853"/>
                </a:lnTo>
                <a:close/>
              </a:path>
            </a:pathLst>
          </a:cu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bk object 18"/>
          <p:cNvSpPr/>
          <p:nvPr/>
        </p:nvSpPr>
        <p:spPr>
          <a:xfrm>
            <a:off x="1507680" y="1486800"/>
            <a:ext cx="13485240" cy="635436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body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bk object 16"/>
          <p:cNvSpPr/>
          <p:nvPr/>
        </p:nvSpPr>
        <p:spPr>
          <a:xfrm>
            <a:off x="3696120" y="5779800"/>
            <a:ext cx="1621440" cy="552708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1005120" y="451080"/>
            <a:ext cx="18093240" cy="188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1005120" y="2646360"/>
            <a:ext cx="18093240" cy="655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hyperlink" Target="https://yadi.sk/i/gQpVTR4VhJd_fQ" TargetMode="External"/><Relationship Id="rId5" Type="http://schemas.openxmlformats.org/officeDocument/2006/relationships/image" Target="../media/image11.jpeg"/><Relationship Id="rId6" Type="http://schemas.openxmlformats.org/officeDocument/2006/relationships/image" Target="../media/image12.jpeg"/><Relationship Id="rId7" Type="http://schemas.openxmlformats.org/officeDocument/2006/relationships/image" Target="../media/image13.jpeg"/><Relationship Id="rId8" Type="http://schemas.openxmlformats.org/officeDocument/2006/relationships/image" Target="../media/image14.jpeg"/><Relationship Id="rId9" Type="http://schemas.openxmlformats.org/officeDocument/2006/relationships/image" Target="../media/image15.jpeg"/><Relationship Id="rId10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image" Target="../media/image19.jpeg"/><Relationship Id="rId5" Type="http://schemas.openxmlformats.org/officeDocument/2006/relationships/image" Target="../media/image20.jpeg"/><Relationship Id="rId6" Type="http://schemas.openxmlformats.org/officeDocument/2006/relationships/image" Target="../media/image21.jpeg"/><Relationship Id="rId7" Type="http://schemas.openxmlformats.org/officeDocument/2006/relationships/image" Target="../media/image22.jpeg"/><Relationship Id="rId8" Type="http://schemas.openxmlformats.org/officeDocument/2006/relationships/image" Target="../media/image23.jpeg"/><Relationship Id="rId9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image" Target="../media/image27.jpeg"/><Relationship Id="rId5" Type="http://schemas.openxmlformats.org/officeDocument/2006/relationships/image" Target="../media/image28.jpeg"/><Relationship Id="rId6" Type="http://schemas.openxmlformats.org/officeDocument/2006/relationships/image" Target="../media/image29.jpeg"/><Relationship Id="rId7" Type="http://schemas.openxmlformats.org/officeDocument/2006/relationships/image" Target="../media/image30.jpeg"/><Relationship Id="rId8" Type="http://schemas.openxmlformats.org/officeDocument/2006/relationships/image" Target="../media/image31.jpeg"/><Relationship Id="rId9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32.png"/><Relationship Id="rId2" Type="http://schemas.openxmlformats.org/officeDocument/2006/relationships/image" Target="../media/image33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34.png"/><Relationship Id="rId2" Type="http://schemas.openxmlformats.org/officeDocument/2006/relationships/image" Target="../media/image35.jpeg"/><Relationship Id="rId3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36.png"/><Relationship Id="rId2" Type="http://schemas.openxmlformats.org/officeDocument/2006/relationships/image" Target="../media/image37.png"/><Relationship Id="rId3" Type="http://schemas.openxmlformats.org/officeDocument/2006/relationships/image" Target="../media/image38.png"/><Relationship Id="rId4" Type="http://schemas.openxmlformats.org/officeDocument/2006/relationships/image" Target="../media/image39.png"/><Relationship Id="rId5" Type="http://schemas.openxmlformats.org/officeDocument/2006/relationships/image" Target="../media/image40.png"/><Relationship Id="rId6" Type="http://schemas.openxmlformats.org/officeDocument/2006/relationships/image" Target="../media/image41.png"/><Relationship Id="rId7" Type="http://schemas.openxmlformats.org/officeDocument/2006/relationships/image" Target="../media/image42.png"/><Relationship Id="rId8" Type="http://schemas.openxmlformats.org/officeDocument/2006/relationships/slideLayout" Target="../slideLayouts/slideLayout13.xml"/><Relationship Id="rId9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43.png"/><Relationship Id="rId2" Type="http://schemas.openxmlformats.org/officeDocument/2006/relationships/image" Target="../media/image44.jpeg"/><Relationship Id="rId3" Type="http://schemas.openxmlformats.org/officeDocument/2006/relationships/image" Target="../media/image45.jpeg"/><Relationship Id="rId4" Type="http://schemas.openxmlformats.org/officeDocument/2006/relationships/image" Target="../media/image46.jpeg"/><Relationship Id="rId5" Type="http://schemas.openxmlformats.org/officeDocument/2006/relationships/image" Target="../media/image47.jpeg"/><Relationship Id="rId6" Type="http://schemas.openxmlformats.org/officeDocument/2006/relationships/image" Target="../media/image48.png"/><Relationship Id="rId7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49.png"/><Relationship Id="rId2" Type="http://schemas.openxmlformats.org/officeDocument/2006/relationships/image" Target="../media/image50.jpeg"/><Relationship Id="rId3" Type="http://schemas.openxmlformats.org/officeDocument/2006/relationships/hyperlink" Target="https://disk.yandex.ru/i/M37G2ZishzPkHw" TargetMode="External"/><Relationship Id="rId4" Type="http://schemas.openxmlformats.org/officeDocument/2006/relationships/hyperlink" Target="https://disk.yandex.ru/i/M37G2ZishzPkHw" TargetMode="External"/><Relationship Id="rId5" Type="http://schemas.openxmlformats.org/officeDocument/2006/relationships/hyperlink" Target="https://disk.yandex.ru/i/gxm6P277QQuVwA" TargetMode="External"/><Relationship Id="rId6" Type="http://schemas.openxmlformats.org/officeDocument/2006/relationships/hyperlink" Target="https://disk.yandex.ru/i/gxm6P277QQuVwA" TargetMode="External"/><Relationship Id="rId7" Type="http://schemas.openxmlformats.org/officeDocument/2006/relationships/slideLayout" Target="../slideLayouts/slideLayout37.xml"/><Relationship Id="rId8" Type="http://schemas.openxmlformats.org/officeDocument/2006/relationships/notesSlide" Target="../notesSlides/notesSlide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51.png"/><Relationship Id="rId2" Type="http://schemas.openxmlformats.org/officeDocument/2006/relationships/image" Target="../media/image52.png"/><Relationship Id="rId3" Type="http://schemas.openxmlformats.org/officeDocument/2006/relationships/image" Target="../media/image53.png"/><Relationship Id="rId4" Type="http://schemas.openxmlformats.org/officeDocument/2006/relationships/slideLayout" Target="../slideLayouts/slideLayout49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hyperlink" Target="http://www.energypk.ru/" TargetMode="External"/><Relationship Id="rId2" Type="http://schemas.openxmlformats.org/officeDocument/2006/relationships/image" Target="../media/image54.png"/><Relationship Id="rId3" Type="http://schemas.openxmlformats.org/officeDocument/2006/relationships/image" Target="../media/image55.jpeg"/><Relationship Id="rId4" Type="http://schemas.openxmlformats.org/officeDocument/2006/relationships/image" Target="../media/image56.jpeg"/><Relationship Id="rId5" Type="http://schemas.openxmlformats.org/officeDocument/2006/relationships/image" Target="../media/image57.jpeg"/><Relationship Id="rId6" Type="http://schemas.openxmlformats.org/officeDocument/2006/relationships/image" Target="../media/image58.png"/><Relationship Id="rId7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59.png"/><Relationship Id="rId2" Type="http://schemas.openxmlformats.org/officeDocument/2006/relationships/image" Target="../media/image60.jpeg"/><Relationship Id="rId3" Type="http://schemas.openxmlformats.org/officeDocument/2006/relationships/image" Target="../media/image61.jpeg"/><Relationship Id="rId4" Type="http://schemas.openxmlformats.org/officeDocument/2006/relationships/image" Target="../media/image62.jpeg"/><Relationship Id="rId5" Type="http://schemas.openxmlformats.org/officeDocument/2006/relationships/image" Target="../media/image63.png"/><Relationship Id="rId6" Type="http://schemas.openxmlformats.org/officeDocument/2006/relationships/image" Target="../media/image64.png"/><Relationship Id="rId7" Type="http://schemas.openxmlformats.org/officeDocument/2006/relationships/image" Target="../media/image65.png"/><Relationship Id="rId8" Type="http://schemas.openxmlformats.org/officeDocument/2006/relationships/image" Target="../media/image66.png"/><Relationship Id="rId9" Type="http://schemas.openxmlformats.org/officeDocument/2006/relationships/image" Target="../media/image67.png"/><Relationship Id="rId10" Type="http://schemas.openxmlformats.org/officeDocument/2006/relationships/image" Target="../media/image68.png"/><Relationship Id="rId11" Type="http://schemas.openxmlformats.org/officeDocument/2006/relationships/image" Target="../media/image69.png"/><Relationship Id="rId1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70.png"/><Relationship Id="rId2" Type="http://schemas.openxmlformats.org/officeDocument/2006/relationships/image" Target="../media/image71.jpeg"/><Relationship Id="rId3" Type="http://schemas.openxmlformats.org/officeDocument/2006/relationships/image" Target="../media/image72.jpeg"/><Relationship Id="rId4" Type="http://schemas.openxmlformats.org/officeDocument/2006/relationships/image" Target="../media/image73.png"/><Relationship Id="rId5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74.png"/><Relationship Id="rId2" Type="http://schemas.openxmlformats.org/officeDocument/2006/relationships/image" Target="../media/image75.jpeg"/><Relationship Id="rId3" Type="http://schemas.openxmlformats.org/officeDocument/2006/relationships/image" Target="../media/image76.jpeg"/><Relationship Id="rId4" Type="http://schemas.openxmlformats.org/officeDocument/2006/relationships/image" Target="../media/image77.png"/><Relationship Id="rId5" Type="http://schemas.openxmlformats.org/officeDocument/2006/relationships/image" Target="../media/image78.png"/><Relationship Id="rId6" Type="http://schemas.openxmlformats.org/officeDocument/2006/relationships/image" Target="../media/image79.png"/><Relationship Id="rId7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80.png"/><Relationship Id="rId2" Type="http://schemas.openxmlformats.org/officeDocument/2006/relationships/image" Target="../media/image81.jpeg"/><Relationship Id="rId3" Type="http://schemas.openxmlformats.org/officeDocument/2006/relationships/image" Target="../media/image82.jpeg"/><Relationship Id="rId4" Type="http://schemas.openxmlformats.org/officeDocument/2006/relationships/image" Target="../media/image83.jpeg"/><Relationship Id="rId5" Type="http://schemas.openxmlformats.org/officeDocument/2006/relationships/image" Target="../media/image84.png"/><Relationship Id="rId6" Type="http://schemas.openxmlformats.org/officeDocument/2006/relationships/slideLayout" Target="../slideLayouts/slideLayout6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85.jpeg"/><Relationship Id="rId2" Type="http://schemas.openxmlformats.org/officeDocument/2006/relationships/image" Target="../media/image86.png"/><Relationship Id="rId3" Type="http://schemas.openxmlformats.org/officeDocument/2006/relationships/image" Target="../media/image87.png"/><Relationship Id="rId4" Type="http://schemas.openxmlformats.org/officeDocument/2006/relationships/image" Target="../media/image88.png"/><Relationship Id="rId5" Type="http://schemas.openxmlformats.org/officeDocument/2006/relationships/image" Target="../media/image89.png"/><Relationship Id="rId6" Type="http://schemas.openxmlformats.org/officeDocument/2006/relationships/image" Target="../media/image90.png"/><Relationship Id="rId7" Type="http://schemas.openxmlformats.org/officeDocument/2006/relationships/image" Target="../media/image91.png"/><Relationship Id="rId8" Type="http://schemas.openxmlformats.org/officeDocument/2006/relationships/image" Target="../media/image92.png"/><Relationship Id="rId9" Type="http://schemas.openxmlformats.org/officeDocument/2006/relationships/slideLayout" Target="../slideLayouts/slideLayout25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93.jpeg"/><Relationship Id="rId2" Type="http://schemas.openxmlformats.org/officeDocument/2006/relationships/image" Target="../media/image94.png"/><Relationship Id="rId3" Type="http://schemas.openxmlformats.org/officeDocument/2006/relationships/image" Target="../media/image95.png"/><Relationship Id="rId4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object 2"/>
          <p:cNvSpPr/>
          <p:nvPr/>
        </p:nvSpPr>
        <p:spPr>
          <a:xfrm>
            <a:off x="2412000" y="1944000"/>
            <a:ext cx="12239280" cy="4734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5120" bIns="0" anchor="t">
            <a:spAutoFit/>
          </a:bodyPr>
          <a:p>
            <a:pPr marL="200160" algn="ctr">
              <a:lnSpc>
                <a:spcPct val="100000"/>
              </a:lnSpc>
              <a:spcBef>
                <a:spcPts val="119"/>
              </a:spcBef>
            </a:pPr>
            <a:r>
              <a:rPr b="0" lang="ru-RU" sz="6150" spc="-1" strike="noStrike" baseline="1000">
                <a:solidFill>
                  <a:srgbClr val="ffffff"/>
                </a:solidFill>
                <a:latin typeface="Arial"/>
                <a:ea typeface="DejaVu Sans"/>
              </a:rPr>
              <a:t>Добрый день</a:t>
            </a:r>
            <a:r>
              <a:rPr b="0" lang="ru-RU" sz="6150" spc="-270" strike="noStrike" baseline="1000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4100" spc="-1" strike="noStrike">
                <a:solidFill>
                  <a:srgbClr val="ffffff"/>
                </a:solidFill>
                <a:latin typeface="Arial"/>
                <a:ea typeface="DejaVu Sans"/>
              </a:rPr>
              <a:t>!</a:t>
            </a:r>
            <a:endParaRPr b="0" lang="ru-RU" sz="4100" spc="-1" strike="noStrike">
              <a:latin typeface="Arial"/>
            </a:endParaRPr>
          </a:p>
          <a:p>
            <a:pPr marL="12600" algn="ctr">
              <a:lnSpc>
                <a:spcPct val="100000"/>
              </a:lnSpc>
              <a:tabLst>
                <a:tab algn="l" pos="1059120"/>
                <a:tab algn="l" pos="2661120"/>
                <a:tab algn="l" pos="7207920"/>
              </a:tabLst>
            </a:pPr>
            <a:r>
              <a:rPr b="0" lang="ru-RU" sz="4100" spc="55" strike="noStrike">
                <a:solidFill>
                  <a:srgbClr val="ffffff"/>
                </a:solidFill>
                <a:latin typeface="Arial"/>
                <a:ea typeface="DejaVu Sans"/>
              </a:rPr>
              <a:t>Мы</a:t>
            </a:r>
            <a:r>
              <a:rPr b="0" lang="ru-RU" sz="4100" spc="55" strike="noStrike">
                <a:solidFill>
                  <a:srgbClr val="ffffff"/>
                </a:solidFill>
                <a:latin typeface="Arial"/>
                <a:ea typeface="DejaVu Sans"/>
              </a:rPr>
              <a:t>	</a:t>
            </a:r>
            <a:r>
              <a:rPr b="0" lang="ru-RU" sz="4100" spc="225" strike="noStrike">
                <a:solidFill>
                  <a:srgbClr val="ffffff"/>
                </a:solidFill>
                <a:latin typeface="Arial"/>
                <a:ea typeface="DejaVu Sans"/>
              </a:rPr>
              <a:t>рады</a:t>
            </a:r>
            <a:r>
              <a:rPr b="0" lang="ru-RU" sz="4100" spc="225" strike="noStrike">
                <a:solidFill>
                  <a:srgbClr val="ffffff"/>
                </a:solidFill>
                <a:latin typeface="Arial"/>
                <a:ea typeface="DejaVu Sans"/>
              </a:rPr>
              <a:t>	</a:t>
            </a:r>
            <a:r>
              <a:rPr b="0" lang="ru-RU" sz="4100" spc="276" strike="noStrike">
                <a:solidFill>
                  <a:srgbClr val="ffffff"/>
                </a:solidFill>
                <a:latin typeface="Arial"/>
                <a:ea typeface="DejaVu Sans"/>
              </a:rPr>
              <a:t>приветствовать</a:t>
            </a:r>
            <a:r>
              <a:rPr b="0" lang="ru-RU" sz="4100" spc="276" strike="noStrike">
                <a:solidFill>
                  <a:srgbClr val="ffffff"/>
                </a:solidFill>
                <a:latin typeface="Arial"/>
                <a:ea typeface="DejaVu Sans"/>
              </a:rPr>
              <a:t>	</a:t>
            </a:r>
            <a:r>
              <a:rPr b="0" lang="ru-RU" sz="4100" spc="75" strike="noStrike">
                <a:solidFill>
                  <a:srgbClr val="ffffff"/>
                </a:solidFill>
                <a:latin typeface="Arial"/>
                <a:ea typeface="DejaVu Sans"/>
              </a:rPr>
              <a:t>вас  </a:t>
            </a:r>
            <a:r>
              <a:rPr b="0" lang="ru-RU" sz="4100" spc="1" strike="noStrike">
                <a:solidFill>
                  <a:srgbClr val="ffffff"/>
                </a:solidFill>
                <a:latin typeface="Arial"/>
                <a:ea typeface="DejaVu Sans"/>
              </a:rPr>
              <a:t>в </a:t>
            </a:r>
            <a:r>
              <a:rPr b="0" lang="ru-RU" sz="4100" spc="253" strike="noStrike">
                <a:solidFill>
                  <a:srgbClr val="ffffff"/>
                </a:solidFill>
                <a:latin typeface="Arial"/>
                <a:ea typeface="DejaVu Sans"/>
              </a:rPr>
              <a:t>государственном</a:t>
            </a:r>
            <a:r>
              <a:rPr b="0" lang="ru-RU" sz="4100" spc="514" strike="noStrike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4100" spc="-1" strike="noStrike">
                <a:solidFill>
                  <a:srgbClr val="ffffff"/>
                </a:solidFill>
                <a:latin typeface="Arial"/>
                <a:ea typeface="DejaVu Sans"/>
              </a:rPr>
              <a:t>автономном</a:t>
            </a:r>
            <a:endParaRPr b="0" lang="ru-RU" sz="4100" spc="-1" strike="noStrike">
              <a:latin typeface="Arial"/>
            </a:endParaRPr>
          </a:p>
          <a:p>
            <a:pPr marL="12600" algn="ctr">
              <a:lnSpc>
                <a:spcPct val="101000"/>
              </a:lnSpc>
              <a:spcBef>
                <a:spcPts val="40"/>
              </a:spcBef>
              <a:tabLst>
                <a:tab algn="l" pos="1059120"/>
                <a:tab algn="l" pos="2661120"/>
                <a:tab algn="l" pos="7207920"/>
              </a:tabLst>
            </a:pPr>
            <a:r>
              <a:rPr b="0" lang="ru-RU" sz="4100" spc="259" strike="noStrike">
                <a:solidFill>
                  <a:srgbClr val="ffffff"/>
                </a:solidFill>
                <a:latin typeface="Arial"/>
                <a:ea typeface="DejaVu Sans"/>
              </a:rPr>
              <a:t>профессиональном </a:t>
            </a:r>
            <a:r>
              <a:rPr b="0" lang="ru-RU" sz="4100" spc="114" strike="noStrike">
                <a:solidFill>
                  <a:srgbClr val="ffffff"/>
                </a:solidFill>
                <a:latin typeface="Arial"/>
                <a:ea typeface="DejaVu Sans"/>
              </a:rPr>
              <a:t>образовательном  </a:t>
            </a:r>
            <a:r>
              <a:rPr b="0" lang="ru-RU" sz="4100" spc="100" strike="noStrike">
                <a:solidFill>
                  <a:srgbClr val="ffffff"/>
                </a:solidFill>
                <a:latin typeface="Arial"/>
                <a:ea typeface="DejaVu Sans"/>
              </a:rPr>
              <a:t>учреждении </a:t>
            </a:r>
            <a:r>
              <a:rPr b="0" lang="ru-RU" sz="4100" spc="103" strike="noStrike">
                <a:solidFill>
                  <a:srgbClr val="ffffff"/>
                </a:solidFill>
                <a:latin typeface="Arial"/>
                <a:ea typeface="DejaVu Sans"/>
              </a:rPr>
              <a:t>“Подмосковный </a:t>
            </a:r>
            <a:r>
              <a:rPr b="0" lang="ru-RU" sz="4100" spc="344" strike="noStrike">
                <a:solidFill>
                  <a:srgbClr val="ffffff"/>
                </a:solidFill>
                <a:latin typeface="Arial"/>
                <a:ea typeface="DejaVu Sans"/>
              </a:rPr>
              <a:t>колледж  </a:t>
            </a:r>
            <a:r>
              <a:rPr b="0" lang="ru-RU" sz="4100" spc="299" strike="noStrike">
                <a:solidFill>
                  <a:srgbClr val="ffffff"/>
                </a:solidFill>
                <a:latin typeface="Arial"/>
                <a:ea typeface="DejaVu Sans"/>
              </a:rPr>
              <a:t>“Энергия” </a:t>
            </a:r>
            <a:r>
              <a:rPr b="0" lang="ru-RU" sz="4100" spc="134" strike="noStrike">
                <a:solidFill>
                  <a:srgbClr val="ffffff"/>
                </a:solidFill>
                <a:latin typeface="Arial"/>
                <a:ea typeface="DejaVu Sans"/>
              </a:rPr>
              <a:t>структурном </a:t>
            </a:r>
            <a:r>
              <a:rPr b="0" lang="ru-RU" sz="4100" spc="-1" strike="noStrike">
                <a:solidFill>
                  <a:srgbClr val="ffffff"/>
                </a:solidFill>
                <a:latin typeface="Arial"/>
                <a:ea typeface="DejaVu Sans"/>
              </a:rPr>
              <a:t>подразделении  </a:t>
            </a:r>
            <a:endParaRPr b="0" lang="ru-RU" sz="4100" spc="-1" strike="noStrike">
              <a:latin typeface="Arial"/>
            </a:endParaRPr>
          </a:p>
          <a:p>
            <a:pPr marL="12600" algn="ctr">
              <a:lnSpc>
                <a:spcPct val="101000"/>
              </a:lnSpc>
              <a:spcBef>
                <a:spcPts val="40"/>
              </a:spcBef>
              <a:tabLst>
                <a:tab algn="l" pos="1059120"/>
                <a:tab algn="l" pos="2661120"/>
                <a:tab algn="l" pos="7207920"/>
              </a:tabLst>
            </a:pPr>
            <a:r>
              <a:rPr b="0" lang="ru-RU" sz="4100" spc="-1" strike="noStrike">
                <a:solidFill>
                  <a:srgbClr val="ffffff"/>
                </a:solidFill>
                <a:latin typeface="Arial"/>
                <a:ea typeface="DejaVu Sans"/>
              </a:rPr>
              <a:t>Центр оборонно-промышленной подготовки!</a:t>
            </a:r>
            <a:endParaRPr b="0" lang="ru-RU" sz="4100" spc="-1" strike="noStrike">
              <a:latin typeface="Arial"/>
            </a:endParaRPr>
          </a:p>
        </p:txBody>
      </p:sp>
      <p:sp>
        <p:nvSpPr>
          <p:cNvPr id="239" name="object 3"/>
          <p:cNvSpPr/>
          <p:nvPr/>
        </p:nvSpPr>
        <p:spPr>
          <a:xfrm rot="16051200">
            <a:off x="15950880" y="1799640"/>
            <a:ext cx="1688040" cy="168804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0" name="object 4"/>
          <p:cNvSpPr/>
          <p:nvPr/>
        </p:nvSpPr>
        <p:spPr>
          <a:xfrm rot="16200000">
            <a:off x="9517320" y="5198400"/>
            <a:ext cx="2383920" cy="9178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object 2"/>
          <p:cNvSpPr/>
          <p:nvPr/>
        </p:nvSpPr>
        <p:spPr>
          <a:xfrm>
            <a:off x="0" y="0"/>
            <a:ext cx="20069280" cy="1130724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2" name="object 3"/>
          <p:cNvSpPr/>
          <p:nvPr/>
        </p:nvSpPr>
        <p:spPr>
          <a:xfrm>
            <a:off x="-33480" y="0"/>
            <a:ext cx="20102760" cy="1127772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3" name="PlaceHolder 1"/>
          <p:cNvSpPr>
            <a:spLocks noGrp="1"/>
          </p:cNvSpPr>
          <p:nvPr>
            <p:ph type="title"/>
          </p:nvPr>
        </p:nvSpPr>
        <p:spPr>
          <a:xfrm>
            <a:off x="6741000" y="369000"/>
            <a:ext cx="11920320" cy="1904760"/>
          </a:xfrm>
          <a:prstGeom prst="rect">
            <a:avLst/>
          </a:prstGeom>
          <a:noFill/>
          <a:ln w="0">
            <a:noFill/>
          </a:ln>
        </p:spPr>
        <p:txBody>
          <a:bodyPr lIns="0" rIns="0" tIns="17280" bIns="0" anchor="t">
            <a:noAutofit/>
          </a:bodyPr>
          <a:p>
            <a:pPr marL="12600">
              <a:lnSpc>
                <a:spcPct val="100000"/>
              </a:lnSpc>
              <a:spcBef>
                <a:spcPts val="136"/>
              </a:spcBef>
            </a:pPr>
            <a:r>
              <a:rPr b="1" lang="ru-RU" sz="5400" spc="4" strike="noStrike">
                <a:solidFill>
                  <a:srgbClr val="ffffff"/>
                </a:solidFill>
                <a:latin typeface="Calibri"/>
              </a:rPr>
              <a:t>8</a:t>
            </a:r>
            <a:r>
              <a:rPr b="1" lang="ru-RU" sz="5400" spc="-327" strike="noStrike">
                <a:solidFill>
                  <a:srgbClr val="ffffff"/>
                </a:solidFill>
                <a:latin typeface="Calibri"/>
              </a:rPr>
              <a:t> </a:t>
            </a:r>
            <a:r>
              <a:rPr b="1" lang="ru-RU" sz="5400" spc="-15" strike="noStrike">
                <a:solidFill>
                  <a:srgbClr val="ffffff"/>
                </a:solidFill>
                <a:latin typeface="Calibri"/>
              </a:rPr>
              <a:t>причин</a:t>
            </a:r>
            <a:r>
              <a:rPr b="1" lang="ru-RU" sz="5400" spc="-310" strike="noStrike">
                <a:solidFill>
                  <a:srgbClr val="ffffff"/>
                </a:solidFill>
                <a:latin typeface="Calibri"/>
              </a:rPr>
              <a:t> </a:t>
            </a:r>
            <a:r>
              <a:rPr b="1" lang="ru-RU" sz="5400" spc="-12" strike="noStrike">
                <a:solidFill>
                  <a:srgbClr val="ffffff"/>
                </a:solidFill>
                <a:latin typeface="Calibri"/>
              </a:rPr>
              <a:t>почему</a:t>
            </a:r>
            <a:r>
              <a:rPr b="1" lang="ru-RU" sz="5400" spc="-321" strike="noStrike">
                <a:solidFill>
                  <a:srgbClr val="ffffff"/>
                </a:solidFill>
                <a:latin typeface="Calibri"/>
              </a:rPr>
              <a:t> </a:t>
            </a:r>
            <a:r>
              <a:rPr b="1" lang="ru-RU" sz="5400" spc="-15" strike="noStrike">
                <a:solidFill>
                  <a:srgbClr val="ffffff"/>
                </a:solidFill>
                <a:latin typeface="Calibri"/>
              </a:rPr>
              <a:t>выбирают</a:t>
            </a:r>
            <a:r>
              <a:rPr b="1" lang="ru-RU" sz="5400" spc="-310" strike="noStrike">
                <a:solidFill>
                  <a:srgbClr val="ffffff"/>
                </a:solidFill>
                <a:latin typeface="Calibri"/>
              </a:rPr>
              <a:t>  </a:t>
            </a:r>
            <a:r>
              <a:rPr b="1" lang="ru-RU" sz="5400" spc="-21" strike="noStrike">
                <a:solidFill>
                  <a:srgbClr val="ffffff"/>
                </a:solidFill>
                <a:latin typeface="Calibri"/>
              </a:rPr>
              <a:t>нас: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244" name="object 5"/>
          <p:cNvSpPr/>
          <p:nvPr/>
        </p:nvSpPr>
        <p:spPr>
          <a:xfrm>
            <a:off x="5245920" y="1139040"/>
            <a:ext cx="115920" cy="150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3320" bIns="0" anchor="t">
            <a:spAutoFit/>
          </a:bodyPr>
          <a:p>
            <a:pPr marL="12600">
              <a:lnSpc>
                <a:spcPct val="100000"/>
              </a:lnSpc>
              <a:spcBef>
                <a:spcPts val="105"/>
              </a:spcBef>
            </a:pPr>
            <a:r>
              <a:rPr b="0" lang="ru-RU" sz="900" spc="-216" strike="noStrike">
                <a:solidFill>
                  <a:srgbClr val="ffffff"/>
                </a:solidFill>
                <a:latin typeface="Wingdings"/>
                <a:ea typeface="DejaVu Sans"/>
              </a:rPr>
              <a:t>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245" name="object 6"/>
          <p:cNvSpPr/>
          <p:nvPr/>
        </p:nvSpPr>
        <p:spPr>
          <a:xfrm>
            <a:off x="5245920" y="1329480"/>
            <a:ext cx="14634720" cy="8951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 anchor="t">
            <a:spAutoFit/>
          </a:bodyPr>
          <a:p>
            <a:pPr marL="584280" indent="-571680">
              <a:lnSpc>
                <a:spcPct val="100000"/>
              </a:lnSpc>
              <a:spcBef>
                <a:spcPts val="96"/>
              </a:spcBef>
              <a:buClr>
                <a:srgbClr val="ffffff"/>
              </a:buClr>
              <a:buFont typeface="Wingdings" charset="2"/>
              <a:buChar char=""/>
              <a:tabLst>
                <a:tab algn="l" pos="9614520"/>
              </a:tabLst>
            </a:pP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Большой </a:t>
            </a: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перечень</a:t>
            </a:r>
            <a:r>
              <a:rPr b="1" lang="ru-RU" sz="3600" spc="-347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широко</a:t>
            </a:r>
            <a:r>
              <a:rPr b="1" lang="ru-RU" sz="3600" spc="-185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востребованных </a:t>
            </a: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профессий</a:t>
            </a:r>
            <a:r>
              <a:rPr b="1" lang="ru-RU" sz="3600" spc="-276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1" strike="noStrike">
                <a:solidFill>
                  <a:srgbClr val="ffffff"/>
                </a:solidFill>
                <a:latin typeface="Calibri"/>
                <a:ea typeface="DejaVu Sans"/>
              </a:rPr>
              <a:t>и 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специальностей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96"/>
              </a:spcBef>
              <a:tabLst>
                <a:tab algn="l" pos="9614520"/>
              </a:tabLst>
            </a:pPr>
            <a:endParaRPr b="0" lang="ru-RU" sz="3600" spc="-1" strike="noStrike">
              <a:latin typeface="Arial"/>
            </a:endParaRPr>
          </a:p>
          <a:p>
            <a:pPr marL="584280" indent="-571680">
              <a:lnSpc>
                <a:spcPct val="100000"/>
              </a:lnSpc>
              <a:spcBef>
                <a:spcPts val="96"/>
              </a:spcBef>
              <a:buClr>
                <a:srgbClr val="ffffff"/>
              </a:buClr>
              <a:buFont typeface="Wingdings" charset="2"/>
              <a:buChar char=""/>
              <a:tabLst>
                <a:tab algn="l" pos="9614520"/>
              </a:tabLst>
            </a:pP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Поступление</a:t>
            </a:r>
            <a:r>
              <a:rPr b="1" lang="ru-RU" sz="3600" spc="-160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без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экзаменов,</a:t>
            </a:r>
            <a:r>
              <a:rPr b="1" lang="ru-RU" sz="3600" spc="-191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" strike="noStrike">
                <a:solidFill>
                  <a:srgbClr val="ffffff"/>
                </a:solidFill>
                <a:latin typeface="Calibri"/>
                <a:ea typeface="DejaVu Sans"/>
              </a:rPr>
              <a:t>по</a:t>
            </a:r>
            <a:r>
              <a:rPr b="1" lang="ru-RU" sz="3600" spc="-197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среднему</a:t>
            </a:r>
            <a:r>
              <a:rPr b="1" lang="ru-RU" sz="3600" spc="-191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баллу</a:t>
            </a:r>
            <a:r>
              <a:rPr b="1" lang="ru-RU" sz="3600" spc="-191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5" strike="noStrike">
                <a:solidFill>
                  <a:srgbClr val="ffffff"/>
                </a:solidFill>
                <a:latin typeface="Calibri"/>
                <a:ea typeface="DejaVu Sans"/>
              </a:rPr>
              <a:t>аттестата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  <a:tabLst>
                <a:tab algn="l" pos="9614520"/>
              </a:tabLst>
            </a:pPr>
            <a:endParaRPr b="0" lang="ru-RU" sz="3600" spc="-1" strike="noStrike">
              <a:latin typeface="Arial"/>
            </a:endParaRPr>
          </a:p>
          <a:p>
            <a:pPr marL="584280" indent="-571680">
              <a:lnSpc>
                <a:spcPct val="100000"/>
              </a:lnSpc>
              <a:spcBef>
                <a:spcPts val="96"/>
              </a:spcBef>
              <a:buClr>
                <a:srgbClr val="ffffff"/>
              </a:buClr>
              <a:buFont typeface="Wingdings" charset="2"/>
              <a:buChar char=""/>
              <a:tabLst>
                <a:tab algn="l" pos="9614520"/>
              </a:tabLst>
            </a:pP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Практикоориентированное</a:t>
            </a:r>
            <a:r>
              <a:rPr b="1" lang="ru-RU" sz="3600" spc="-165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обучение (программа профессионалитет)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96"/>
              </a:spcBef>
              <a:tabLst>
                <a:tab algn="l" pos="9614520"/>
              </a:tabLst>
            </a:pPr>
            <a:endParaRPr b="0" lang="ru-RU" sz="3600" spc="-1" strike="noStrike">
              <a:latin typeface="Arial"/>
            </a:endParaRPr>
          </a:p>
          <a:p>
            <a:pPr marL="584280" indent="-571680">
              <a:lnSpc>
                <a:spcPct val="100000"/>
              </a:lnSpc>
              <a:spcBef>
                <a:spcPts val="96"/>
              </a:spcBef>
              <a:buClr>
                <a:srgbClr val="ffffff"/>
              </a:buClr>
              <a:buFont typeface="Wingdings" charset="2"/>
              <a:buChar char=""/>
              <a:tabLst>
                <a:tab algn="l" pos="9614520"/>
              </a:tabLst>
            </a:pP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Диплом</a:t>
            </a:r>
            <a:r>
              <a:rPr b="1" lang="ru-RU" sz="3600" spc="-191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государственного</a:t>
            </a:r>
            <a:r>
              <a:rPr b="1" lang="ru-RU" sz="3600" spc="-202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образца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96"/>
              </a:spcBef>
              <a:tabLst>
                <a:tab algn="l" pos="9614520"/>
              </a:tabLst>
            </a:pPr>
            <a:endParaRPr b="0" lang="ru-RU" sz="3600" spc="-1" strike="noStrike">
              <a:latin typeface="Arial"/>
            </a:endParaRPr>
          </a:p>
          <a:p>
            <a:pPr marL="584280" indent="-571680">
              <a:lnSpc>
                <a:spcPct val="100000"/>
              </a:lnSpc>
              <a:spcBef>
                <a:spcPts val="96"/>
              </a:spcBef>
              <a:buClr>
                <a:srgbClr val="ffffff"/>
              </a:buClr>
              <a:buFont typeface="Wingdings" charset="2"/>
              <a:buChar char=""/>
              <a:tabLst>
                <a:tab algn="l" pos="9614520"/>
              </a:tabLst>
            </a:pP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Возможность </a:t>
            </a: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получения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второго</a:t>
            </a:r>
            <a:r>
              <a:rPr b="1" lang="ru-RU" sz="3600" spc="-557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диплома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96"/>
              </a:spcBef>
              <a:tabLst>
                <a:tab algn="l" pos="9614520"/>
              </a:tabLst>
            </a:pPr>
            <a:endParaRPr b="0" lang="ru-RU" sz="3600" spc="-1" strike="noStrike">
              <a:latin typeface="Arial"/>
            </a:endParaRPr>
          </a:p>
          <a:p>
            <a:pPr marL="584280" indent="-571680">
              <a:lnSpc>
                <a:spcPct val="100000"/>
              </a:lnSpc>
              <a:spcBef>
                <a:spcPts val="96"/>
              </a:spcBef>
              <a:buClr>
                <a:srgbClr val="ffffff"/>
              </a:buClr>
              <a:buFont typeface="Wingdings" charset="2"/>
              <a:buChar char=""/>
              <a:tabLst>
                <a:tab algn="l" pos="9614520"/>
              </a:tabLst>
            </a:pP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Отсрочка</a:t>
            </a:r>
            <a:r>
              <a:rPr b="1" lang="ru-RU" sz="3600" spc="-202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от</a:t>
            </a:r>
            <a:r>
              <a:rPr b="1" lang="ru-RU" sz="3600" spc="-197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армии</a:t>
            </a:r>
            <a:r>
              <a:rPr b="1" lang="ru-RU" sz="3600" spc="-202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" strike="noStrike">
                <a:solidFill>
                  <a:srgbClr val="ffffff"/>
                </a:solidFill>
                <a:latin typeface="Calibri"/>
                <a:ea typeface="DejaVu Sans"/>
              </a:rPr>
              <a:t>на</a:t>
            </a:r>
            <a:r>
              <a:rPr b="1" lang="ru-RU" sz="3600" spc="-197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весь</a:t>
            </a:r>
            <a:r>
              <a:rPr b="1" lang="ru-RU" sz="3600" spc="-191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период</a:t>
            </a:r>
            <a:r>
              <a:rPr b="1" lang="ru-RU" sz="3600" spc="-202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обучения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96"/>
              </a:spcBef>
              <a:tabLst>
                <a:tab algn="l" pos="9614520"/>
              </a:tabLst>
            </a:pPr>
            <a:endParaRPr b="0" lang="ru-RU" sz="3600" spc="-1" strike="noStrike">
              <a:latin typeface="Arial"/>
            </a:endParaRPr>
          </a:p>
          <a:p>
            <a:pPr marL="584280" indent="-571680">
              <a:lnSpc>
                <a:spcPct val="100000"/>
              </a:lnSpc>
              <a:spcBef>
                <a:spcPts val="96"/>
              </a:spcBef>
              <a:buClr>
                <a:srgbClr val="ffffff"/>
              </a:buClr>
              <a:buFont typeface="Wingdings" charset="2"/>
              <a:buChar char=""/>
              <a:tabLst>
                <a:tab algn="l" pos="9614520"/>
              </a:tabLst>
            </a:pP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Возможность</a:t>
            </a:r>
            <a:r>
              <a:rPr b="1" lang="ru-RU" sz="3600" spc="-182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7" strike="noStrike">
                <a:solidFill>
                  <a:srgbClr val="ffffff"/>
                </a:solidFill>
                <a:latin typeface="Calibri"/>
                <a:ea typeface="DejaVu Sans"/>
              </a:rPr>
              <a:t>продолжить</a:t>
            </a:r>
            <a:r>
              <a:rPr b="1" lang="ru-RU" sz="3600" spc="-205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обучение</a:t>
            </a:r>
            <a:r>
              <a:rPr b="1" lang="ru-RU" sz="3600" spc="-185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1" strike="noStrike">
                <a:solidFill>
                  <a:srgbClr val="ffffff"/>
                </a:solidFill>
                <a:latin typeface="Calibri"/>
                <a:ea typeface="DejaVu Sans"/>
              </a:rPr>
              <a:t>в</a:t>
            </a:r>
            <a:r>
              <a:rPr b="1" lang="ru-RU" sz="3600" spc="-202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ВУЗе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96"/>
              </a:spcBef>
              <a:tabLst>
                <a:tab algn="l" pos="9614520"/>
              </a:tabLst>
            </a:pPr>
            <a:endParaRPr b="0" lang="ru-RU" sz="3600" spc="-1" strike="noStrike">
              <a:latin typeface="Arial"/>
            </a:endParaRPr>
          </a:p>
          <a:p>
            <a:pPr marL="584280" indent="-571680">
              <a:lnSpc>
                <a:spcPct val="100000"/>
              </a:lnSpc>
              <a:spcBef>
                <a:spcPts val="96"/>
              </a:spcBef>
              <a:buClr>
                <a:srgbClr val="ffffff"/>
              </a:buClr>
              <a:buFont typeface="Wingdings" charset="2"/>
              <a:buChar char=""/>
              <a:tabLst>
                <a:tab algn="l" pos="9614520"/>
              </a:tabLst>
            </a:pPr>
            <a:r>
              <a:rPr b="1" lang="ru-RU" sz="3600" spc="-12" strike="noStrike">
                <a:solidFill>
                  <a:srgbClr val="ffffff"/>
                </a:solidFill>
                <a:latin typeface="Calibri"/>
                <a:ea typeface="DejaVu Sans"/>
              </a:rPr>
              <a:t>Трудоустройство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246" name="object 7"/>
          <p:cNvSpPr/>
          <p:nvPr/>
        </p:nvSpPr>
        <p:spPr>
          <a:xfrm>
            <a:off x="527040" y="3881880"/>
            <a:ext cx="3512520" cy="351432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object 2"/>
          <p:cNvSpPr/>
          <p:nvPr/>
        </p:nvSpPr>
        <p:spPr>
          <a:xfrm>
            <a:off x="0" y="0"/>
            <a:ext cx="20069280" cy="1130724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8" name="object 3"/>
          <p:cNvSpPr/>
          <p:nvPr/>
        </p:nvSpPr>
        <p:spPr>
          <a:xfrm>
            <a:off x="13680" y="0"/>
            <a:ext cx="20102760" cy="1127772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9" name="object 7"/>
          <p:cNvSpPr/>
          <p:nvPr/>
        </p:nvSpPr>
        <p:spPr>
          <a:xfrm>
            <a:off x="1717200" y="6327360"/>
            <a:ext cx="3512520" cy="351432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0" name="PlaceHolder 1"/>
          <p:cNvSpPr>
            <a:spLocks noGrp="1"/>
          </p:cNvSpPr>
          <p:nvPr>
            <p:ph type="title"/>
          </p:nvPr>
        </p:nvSpPr>
        <p:spPr>
          <a:xfrm>
            <a:off x="3478320" y="2153880"/>
            <a:ext cx="4051080" cy="1905480"/>
          </a:xfrm>
          <a:prstGeom prst="rect">
            <a:avLst/>
          </a:prstGeom>
          <a:noFill/>
          <a:ln w="0">
            <a:noFill/>
          </a:ln>
        </p:spPr>
        <p:txBody>
          <a:bodyPr lIns="0" rIns="0" tIns="18000" bIns="0" anchor="t">
            <a:noAutofit/>
          </a:bodyPr>
          <a:p>
            <a:pPr marL="19080">
              <a:lnSpc>
                <a:spcPct val="100000"/>
              </a:lnSpc>
              <a:spcBef>
                <a:spcPts val="142"/>
              </a:spcBef>
            </a:pPr>
            <a:r>
              <a:rPr b="1" lang="ru-RU" sz="5900" spc="-1033" strike="noStrike">
                <a:solidFill>
                  <a:srgbClr val="ffffff"/>
                </a:solidFill>
                <a:latin typeface="Arial"/>
              </a:rPr>
              <a:t>заголовок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251" name="object 3"/>
          <p:cNvSpPr/>
          <p:nvPr/>
        </p:nvSpPr>
        <p:spPr>
          <a:xfrm>
            <a:off x="7005240" y="4824000"/>
            <a:ext cx="14815080" cy="1483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21960" bIns="0" anchor="t">
            <a:spAutoFit/>
          </a:bodyPr>
          <a:p>
            <a:pPr marL="19080">
              <a:lnSpc>
                <a:spcPct val="100000"/>
              </a:lnSpc>
              <a:spcBef>
                <a:spcPts val="170"/>
              </a:spcBef>
            </a:pPr>
            <a:r>
              <a:rPr b="1" i="1" lang="ru-RU" sz="4800" spc="389" strike="noStrike">
                <a:solidFill>
                  <a:srgbClr val="ffffff"/>
                </a:solidFill>
                <a:latin typeface="Impact"/>
                <a:ea typeface="DejaVu Sans"/>
              </a:rPr>
              <a:t>«ПРОФЕССИИ БУДУЩЕГО»</a:t>
            </a:r>
            <a:endParaRPr b="0" lang="ru-RU" sz="4800" spc="-1" strike="noStrike">
              <a:latin typeface="Arial"/>
            </a:endParaRPr>
          </a:p>
          <a:p>
            <a:pPr marL="124560">
              <a:lnSpc>
                <a:spcPct val="100000"/>
              </a:lnSpc>
            </a:pPr>
            <a:r>
              <a:rPr b="0" lang="en-US" sz="4800" spc="-1" strike="noStrike" u="sng">
                <a:solidFill>
                  <a:srgbClr val="0000ff"/>
                </a:solidFill>
                <a:uFillTx/>
                <a:latin typeface="Calibri"/>
                <a:ea typeface="DejaVu Sans"/>
                <a:hlinkClick r:id="rId4"/>
              </a:rPr>
              <a:t>https://yadi.sk/i/gQpVTR4VhJd_fQ</a:t>
            </a:r>
            <a:endParaRPr b="0" lang="ru-RU" sz="4800" spc="-1" strike="noStrike">
              <a:latin typeface="Arial"/>
            </a:endParaRPr>
          </a:p>
        </p:txBody>
      </p:sp>
      <p:sp>
        <p:nvSpPr>
          <p:cNvPr id="252" name="object 5"/>
          <p:cNvSpPr/>
          <p:nvPr/>
        </p:nvSpPr>
        <p:spPr>
          <a:xfrm>
            <a:off x="2595960" y="1651680"/>
            <a:ext cx="4350240" cy="2791080"/>
          </a:xfrm>
          <a:prstGeom prst="rect">
            <a:avLst/>
          </a:prstGeom>
          <a:blipFill rotWithShape="0">
            <a:blip r:embed="rId5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3" name="object 6"/>
          <p:cNvSpPr/>
          <p:nvPr/>
        </p:nvSpPr>
        <p:spPr>
          <a:xfrm>
            <a:off x="8007480" y="1663920"/>
            <a:ext cx="3622320" cy="2845800"/>
          </a:xfrm>
          <a:prstGeom prst="rect">
            <a:avLst/>
          </a:prstGeom>
          <a:blipFill rotWithShape="0">
            <a:blip r:embed="rId6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4" name="object 7"/>
          <p:cNvSpPr/>
          <p:nvPr/>
        </p:nvSpPr>
        <p:spPr>
          <a:xfrm>
            <a:off x="13091400" y="1736640"/>
            <a:ext cx="3529080" cy="2927160"/>
          </a:xfrm>
          <a:prstGeom prst="rect">
            <a:avLst/>
          </a:prstGeom>
          <a:blipFill rotWithShape="0">
            <a:blip r:embed="rId7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5" name="object 8"/>
          <p:cNvSpPr/>
          <p:nvPr/>
        </p:nvSpPr>
        <p:spPr>
          <a:xfrm>
            <a:off x="6976080" y="6863400"/>
            <a:ext cx="3656520" cy="2985120"/>
          </a:xfrm>
          <a:prstGeom prst="rect">
            <a:avLst/>
          </a:prstGeom>
          <a:blipFill rotWithShape="0">
            <a:blip r:embed="rId8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6" name="object 9"/>
          <p:cNvSpPr/>
          <p:nvPr/>
        </p:nvSpPr>
        <p:spPr>
          <a:xfrm>
            <a:off x="12824640" y="6790680"/>
            <a:ext cx="3965400" cy="2965680"/>
          </a:xfrm>
          <a:prstGeom prst="rect">
            <a:avLst/>
          </a:prstGeom>
          <a:blipFill rotWithShape="0">
            <a:blip r:embed="rId9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object 2"/>
          <p:cNvSpPr/>
          <p:nvPr/>
        </p:nvSpPr>
        <p:spPr>
          <a:xfrm>
            <a:off x="0" y="0"/>
            <a:ext cx="20069280" cy="1130724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8" name="object 3"/>
          <p:cNvSpPr/>
          <p:nvPr/>
        </p:nvSpPr>
        <p:spPr>
          <a:xfrm>
            <a:off x="13680" y="0"/>
            <a:ext cx="20102760" cy="1127772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9" name="object 7"/>
          <p:cNvSpPr/>
          <p:nvPr/>
        </p:nvSpPr>
        <p:spPr>
          <a:xfrm>
            <a:off x="1717200" y="6327360"/>
            <a:ext cx="3512520" cy="351432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0" name="PlaceHolder 1"/>
          <p:cNvSpPr>
            <a:spLocks noGrp="1"/>
          </p:cNvSpPr>
          <p:nvPr>
            <p:ph type="title"/>
          </p:nvPr>
        </p:nvSpPr>
        <p:spPr>
          <a:xfrm>
            <a:off x="3478320" y="2153880"/>
            <a:ext cx="4051080" cy="1905480"/>
          </a:xfrm>
          <a:prstGeom prst="rect">
            <a:avLst/>
          </a:prstGeom>
          <a:noFill/>
          <a:ln w="0">
            <a:noFill/>
          </a:ln>
        </p:spPr>
        <p:txBody>
          <a:bodyPr lIns="0" rIns="0" tIns="18000" bIns="0" anchor="t">
            <a:noAutofit/>
          </a:bodyPr>
          <a:p>
            <a:pPr marL="19080">
              <a:lnSpc>
                <a:spcPct val="100000"/>
              </a:lnSpc>
              <a:spcBef>
                <a:spcPts val="142"/>
              </a:spcBef>
            </a:pPr>
            <a:r>
              <a:rPr b="1" lang="ru-RU" sz="5900" spc="-1033" strike="noStrike">
                <a:solidFill>
                  <a:srgbClr val="ffffff"/>
                </a:solidFill>
                <a:latin typeface="Arial"/>
              </a:rPr>
              <a:t>заголовок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261" name="object 3"/>
          <p:cNvSpPr/>
          <p:nvPr/>
        </p:nvSpPr>
        <p:spPr>
          <a:xfrm>
            <a:off x="4223160" y="4718880"/>
            <a:ext cx="14815080" cy="1744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21960" bIns="0" anchor="t">
            <a:spAutoFit/>
          </a:bodyPr>
          <a:p>
            <a:pPr marL="19080" algn="just">
              <a:lnSpc>
                <a:spcPct val="100000"/>
              </a:lnSpc>
              <a:spcBef>
                <a:spcPts val="170"/>
              </a:spcBef>
            </a:pPr>
            <a:r>
              <a:rPr b="1" i="1" lang="ru-RU" sz="4800" spc="761" strike="noStrike">
                <a:solidFill>
                  <a:srgbClr val="ffffff"/>
                </a:solidFill>
                <a:latin typeface="Impact"/>
                <a:ea typeface="DejaVu Sans"/>
              </a:rPr>
              <a:t>«</a:t>
            </a:r>
            <a:r>
              <a:rPr b="1" i="1" lang="ru-RU" sz="4800" spc="389" strike="noStrike">
                <a:solidFill>
                  <a:srgbClr val="ffffff"/>
                </a:solidFill>
                <a:latin typeface="Impact"/>
                <a:ea typeface="DejaVu Sans"/>
              </a:rPr>
              <a:t>УЧИМ С ЛЮБОВЬЮ ВЫПУСКАЕМ С ГОРДОСТЬЮ</a:t>
            </a:r>
            <a:r>
              <a:rPr b="1" i="1" lang="ru-RU" sz="4800" spc="783" strike="noStrike">
                <a:solidFill>
                  <a:srgbClr val="ffffff"/>
                </a:solidFill>
                <a:latin typeface="Impact"/>
                <a:ea typeface="DejaVu Sans"/>
              </a:rPr>
              <a:t>»</a:t>
            </a:r>
            <a:endParaRPr b="0" lang="ru-RU" sz="4800" spc="-1" strike="noStrike">
              <a:latin typeface="Arial"/>
            </a:endParaRPr>
          </a:p>
          <a:p>
            <a:pPr marL="19080">
              <a:lnSpc>
                <a:spcPct val="100000"/>
              </a:lnSpc>
            </a:pPr>
            <a:endParaRPr b="0" lang="ru-RU" sz="4800" spc="-1" strike="noStrike">
              <a:latin typeface="Arial"/>
            </a:endParaRPr>
          </a:p>
          <a:p>
            <a:pPr marL="19080" algn="just">
              <a:lnSpc>
                <a:spcPts val="2049"/>
              </a:lnSpc>
            </a:pPr>
            <a:r>
              <a:rPr b="0" lang="en-US" sz="4400" spc="-1" strike="noStrike" u="sng">
                <a:solidFill>
                  <a:srgbClr val="0000ff"/>
                </a:solidFill>
                <a:uFillTx/>
                <a:latin typeface="Arial"/>
                <a:ea typeface="DejaVu Sans"/>
              </a:rPr>
              <a:t>https://vk.com/wall-122623791_273565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262" name="object 5"/>
          <p:cNvSpPr/>
          <p:nvPr/>
        </p:nvSpPr>
        <p:spPr>
          <a:xfrm>
            <a:off x="2595960" y="1651680"/>
            <a:ext cx="4350240" cy="2791080"/>
          </a:xfrm>
          <a:prstGeom prst="rect">
            <a:avLst/>
          </a:pr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3" name="object 6"/>
          <p:cNvSpPr/>
          <p:nvPr/>
        </p:nvSpPr>
        <p:spPr>
          <a:xfrm>
            <a:off x="8007480" y="1663920"/>
            <a:ext cx="3622320" cy="2845800"/>
          </a:xfrm>
          <a:prstGeom prst="rect">
            <a:avLst/>
          </a:prstGeom>
          <a:blipFill rotWithShape="0">
            <a:blip r:embed="rId5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4" name="object 7"/>
          <p:cNvSpPr/>
          <p:nvPr/>
        </p:nvSpPr>
        <p:spPr>
          <a:xfrm>
            <a:off x="13091400" y="1736640"/>
            <a:ext cx="3529080" cy="2927160"/>
          </a:xfrm>
          <a:prstGeom prst="rect">
            <a:avLst/>
          </a:prstGeom>
          <a:blipFill rotWithShape="0">
            <a:blip r:embed="rId6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5" name="object 8"/>
          <p:cNvSpPr/>
          <p:nvPr/>
        </p:nvSpPr>
        <p:spPr>
          <a:xfrm>
            <a:off x="6976080" y="6863400"/>
            <a:ext cx="3656520" cy="2985120"/>
          </a:xfrm>
          <a:prstGeom prst="rect">
            <a:avLst/>
          </a:prstGeom>
          <a:blipFill rotWithShape="0">
            <a:blip r:embed="rId7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6" name="object 9"/>
          <p:cNvSpPr/>
          <p:nvPr/>
        </p:nvSpPr>
        <p:spPr>
          <a:xfrm>
            <a:off x="12824640" y="6790680"/>
            <a:ext cx="3965400" cy="2965680"/>
          </a:xfrm>
          <a:prstGeom prst="rect">
            <a:avLst/>
          </a:prstGeom>
          <a:blipFill rotWithShape="0">
            <a:blip r:embed="rId8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object 2"/>
          <p:cNvSpPr/>
          <p:nvPr/>
        </p:nvSpPr>
        <p:spPr>
          <a:xfrm>
            <a:off x="0" y="0"/>
            <a:ext cx="20069280" cy="1130724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8" name="object 3"/>
          <p:cNvSpPr/>
          <p:nvPr/>
        </p:nvSpPr>
        <p:spPr>
          <a:xfrm>
            <a:off x="13680" y="0"/>
            <a:ext cx="20102760" cy="1127772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9" name="object 7"/>
          <p:cNvSpPr/>
          <p:nvPr/>
        </p:nvSpPr>
        <p:spPr>
          <a:xfrm>
            <a:off x="1717200" y="6327360"/>
            <a:ext cx="3512520" cy="351432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0" name="PlaceHolder 1"/>
          <p:cNvSpPr>
            <a:spLocks noGrp="1"/>
          </p:cNvSpPr>
          <p:nvPr>
            <p:ph type="title"/>
          </p:nvPr>
        </p:nvSpPr>
        <p:spPr>
          <a:xfrm>
            <a:off x="3478320" y="2153880"/>
            <a:ext cx="4051080" cy="1905480"/>
          </a:xfrm>
          <a:prstGeom prst="rect">
            <a:avLst/>
          </a:prstGeom>
          <a:noFill/>
          <a:ln w="0">
            <a:noFill/>
          </a:ln>
        </p:spPr>
        <p:txBody>
          <a:bodyPr lIns="0" rIns="0" tIns="18000" bIns="0" anchor="t">
            <a:noAutofit/>
          </a:bodyPr>
          <a:p>
            <a:pPr marL="19080">
              <a:lnSpc>
                <a:spcPct val="100000"/>
              </a:lnSpc>
              <a:spcBef>
                <a:spcPts val="142"/>
              </a:spcBef>
            </a:pPr>
            <a:r>
              <a:rPr b="1" lang="ru-RU" sz="5900" spc="-1033" strike="noStrike">
                <a:solidFill>
                  <a:srgbClr val="ffffff"/>
                </a:solidFill>
                <a:latin typeface="Arial"/>
              </a:rPr>
              <a:t>заголовок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271" name="object 3"/>
          <p:cNvSpPr/>
          <p:nvPr/>
        </p:nvSpPr>
        <p:spPr>
          <a:xfrm>
            <a:off x="4223160" y="4718880"/>
            <a:ext cx="14815080" cy="209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21960" bIns="0" anchor="t">
            <a:spAutoFit/>
          </a:bodyPr>
          <a:p>
            <a:pPr algn="ctr">
              <a:lnSpc>
                <a:spcPct val="100000"/>
              </a:lnSpc>
            </a:pPr>
            <a:r>
              <a:rPr b="1" i="1" lang="ru-RU" sz="4800" spc="-1" strike="noStrike">
                <a:solidFill>
                  <a:srgbClr val="ffffff"/>
                </a:solidFill>
                <a:latin typeface="Century Gothic"/>
                <a:ea typeface="Calibri"/>
              </a:rPr>
              <a:t>О программе стратегической инициативы «Профессионалитет»</a:t>
            </a:r>
            <a:endParaRPr b="0" lang="ru-RU" sz="4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4000" spc="-1" strike="noStrike">
                <a:solidFill>
                  <a:srgbClr val="0000ff"/>
                </a:solidFill>
                <a:latin typeface="Arial"/>
                <a:ea typeface="Calibri"/>
              </a:rPr>
              <a:t>https://youtu.be/JTBLhDd-Mk4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72" name="object 5"/>
          <p:cNvSpPr/>
          <p:nvPr/>
        </p:nvSpPr>
        <p:spPr>
          <a:xfrm>
            <a:off x="2595960" y="1651680"/>
            <a:ext cx="4350240" cy="2791080"/>
          </a:xfrm>
          <a:prstGeom prst="rect">
            <a:avLst/>
          </a:pr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3" name="object 6"/>
          <p:cNvSpPr/>
          <p:nvPr/>
        </p:nvSpPr>
        <p:spPr>
          <a:xfrm>
            <a:off x="8007480" y="1663920"/>
            <a:ext cx="3622320" cy="2845800"/>
          </a:xfrm>
          <a:prstGeom prst="rect">
            <a:avLst/>
          </a:prstGeom>
          <a:blipFill rotWithShape="0">
            <a:blip r:embed="rId5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4" name="object 7"/>
          <p:cNvSpPr/>
          <p:nvPr/>
        </p:nvSpPr>
        <p:spPr>
          <a:xfrm>
            <a:off x="13091400" y="1736640"/>
            <a:ext cx="3529080" cy="2927160"/>
          </a:xfrm>
          <a:prstGeom prst="rect">
            <a:avLst/>
          </a:prstGeom>
          <a:blipFill rotWithShape="0">
            <a:blip r:embed="rId6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5" name="object 8"/>
          <p:cNvSpPr/>
          <p:nvPr/>
        </p:nvSpPr>
        <p:spPr>
          <a:xfrm>
            <a:off x="6976080" y="6863400"/>
            <a:ext cx="3656520" cy="2985120"/>
          </a:xfrm>
          <a:prstGeom prst="rect">
            <a:avLst/>
          </a:prstGeom>
          <a:blipFill rotWithShape="0">
            <a:blip r:embed="rId7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6" name="object 9"/>
          <p:cNvSpPr/>
          <p:nvPr/>
        </p:nvSpPr>
        <p:spPr>
          <a:xfrm>
            <a:off x="12824640" y="6790680"/>
            <a:ext cx="3965400" cy="2965680"/>
          </a:xfrm>
          <a:prstGeom prst="rect">
            <a:avLst/>
          </a:prstGeom>
          <a:blipFill rotWithShape="0">
            <a:blip r:embed="rId8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object 3"/>
          <p:cNvSpPr/>
          <p:nvPr/>
        </p:nvSpPr>
        <p:spPr>
          <a:xfrm>
            <a:off x="0" y="0"/>
            <a:ext cx="10203120" cy="1106352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8" name="object 21"/>
          <p:cNvSpPr/>
          <p:nvPr/>
        </p:nvSpPr>
        <p:spPr>
          <a:xfrm>
            <a:off x="2250720" y="3297960"/>
            <a:ext cx="5133600" cy="513360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9" name="PlaceHolder 1"/>
          <p:cNvSpPr>
            <a:spLocks noGrp="1"/>
          </p:cNvSpPr>
          <p:nvPr>
            <p:ph type="title"/>
          </p:nvPr>
        </p:nvSpPr>
        <p:spPr>
          <a:xfrm>
            <a:off x="878040" y="447840"/>
            <a:ext cx="5042520" cy="1899000"/>
          </a:xfrm>
          <a:prstGeom prst="rect">
            <a:avLst/>
          </a:prstGeom>
          <a:noFill/>
          <a:ln w="0">
            <a:noFill/>
          </a:ln>
        </p:spPr>
        <p:txBody>
          <a:bodyPr lIns="0" rIns="0" tIns="11520" bIns="0" anchor="t">
            <a:noAutofit/>
          </a:bodyPr>
          <a:p>
            <a:pPr marL="12600">
              <a:lnSpc>
                <a:spcPct val="100000"/>
              </a:lnSpc>
              <a:spcBef>
                <a:spcPts val="91"/>
              </a:spcBef>
            </a:pPr>
            <a:r>
              <a:rPr b="1" lang="ru-RU" sz="5900" spc="9" strike="noStrike">
                <a:solidFill>
                  <a:srgbClr val="ffffff"/>
                </a:solidFill>
                <a:latin typeface="Arial"/>
              </a:rPr>
              <a:t>Н</a:t>
            </a:r>
            <a:r>
              <a:rPr b="1" lang="ru-RU" sz="5900" spc="1" strike="noStrike">
                <a:solidFill>
                  <a:srgbClr val="ffffff"/>
                </a:solidFill>
                <a:latin typeface="Arial"/>
              </a:rPr>
              <a:t>аправления  </a:t>
            </a:r>
            <a:r>
              <a:rPr b="1" lang="ru-RU" sz="5900" spc="4" strike="noStrike">
                <a:solidFill>
                  <a:srgbClr val="ffffff"/>
                </a:solidFill>
                <a:latin typeface="Arial"/>
              </a:rPr>
              <a:t>подготовки</a:t>
            </a:r>
            <a:r>
              <a:rPr b="1" lang="ru-RU" sz="5900" spc="-216" strike="noStrike">
                <a:solidFill>
                  <a:srgbClr val="ffffff"/>
                </a:solidFill>
                <a:latin typeface="Arial"/>
              </a:rPr>
              <a:t> </a:t>
            </a:r>
            <a:r>
              <a:rPr b="1" lang="ru-RU" sz="5900" spc="-1" strike="noStrike">
                <a:solidFill>
                  <a:srgbClr val="ffffff"/>
                </a:solidFill>
                <a:latin typeface="Arial"/>
              </a:rPr>
              <a:t>: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280" name="object 3"/>
          <p:cNvSpPr/>
          <p:nvPr/>
        </p:nvSpPr>
        <p:spPr>
          <a:xfrm>
            <a:off x="11271240" y="334800"/>
            <a:ext cx="8436960" cy="1053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4093"/>
              </a:lnSpc>
            </a:pPr>
            <a:r>
              <a:rPr b="1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По программам подготовки</a:t>
            </a:r>
            <a:endParaRPr b="0" lang="ru-RU" sz="4450" spc="-1" strike="noStrike">
              <a:latin typeface="Arial"/>
            </a:endParaRPr>
          </a:p>
          <a:p>
            <a:pPr>
              <a:lnSpc>
                <a:spcPts val="4093"/>
              </a:lnSpc>
              <a:spcBef>
                <a:spcPts val="113"/>
              </a:spcBef>
            </a:pPr>
            <a:r>
              <a:rPr b="1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специалистов среднего звена</a:t>
            </a:r>
            <a:endParaRPr b="0" lang="ru-RU" sz="4450" spc="-1" strike="noStrike">
              <a:latin typeface="Arial"/>
            </a:endParaRPr>
          </a:p>
        </p:txBody>
      </p:sp>
      <p:graphicFrame>
        <p:nvGraphicFramePr>
          <p:cNvPr id="281" name="Таблица 4"/>
          <p:cNvGraphicFramePr/>
          <p:nvPr/>
        </p:nvGraphicFramePr>
        <p:xfrm>
          <a:off x="10204560" y="1616040"/>
          <a:ext cx="9898920" cy="9566280"/>
        </p:xfrm>
        <a:graphic>
          <a:graphicData uri="http://schemas.openxmlformats.org/drawingml/2006/table">
            <a:tbl>
              <a:tblPr/>
              <a:tblGrid>
                <a:gridCol w="6253200"/>
                <a:gridCol w="1629360"/>
                <a:gridCol w="2016720"/>
              </a:tblGrid>
              <a:tr h="1155960"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22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Наименование</a:t>
                      </a:r>
                      <a:r>
                        <a:rPr b="0" lang="ru-RU" sz="22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 </a:t>
                      </a:r>
                      <a:r>
                        <a:rPr b="1" lang="ru-RU" sz="22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подготовки специалистов среднего звена: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22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Срок обучения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22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Кол-во мест (бюджт/внебюджет)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445400">
                <a:tc>
                  <a:txBody>
                    <a:bodyPr lIns="68400" rIns="6840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15.02.11 Техническая эксплуатация и обслуживание роботизированного производства</a:t>
                      </a:r>
                      <a:endParaRPr b="0" lang="ru-RU" sz="2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Квалификация: старший техник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4г 10м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25/-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595520">
                <a:tc>
                  <a:txBody>
                    <a:bodyPr lIns="68400" rIns="6840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15.02.10 Мехатроника и мобильная робототехника (по отраслям)</a:t>
                      </a:r>
                      <a:endParaRPr b="0" lang="ru-RU" sz="2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Квалификация: техник - мехатроник, специалист по мобильной робототехнике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3г 10м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25/-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541160">
                <a:tc>
                  <a:txBody>
                    <a:bodyPr lIns="68400" rIns="6840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11.02.16 Монтаж, техническое обслуживание и ремонт электронных приборов и устройств</a:t>
                      </a:r>
                      <a:endParaRPr b="0" lang="ru-RU" sz="2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Квалификация: Специалист по Электронным приборам и устройствам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4г 10м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25/-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276200">
                <a:tc>
                  <a:txBody>
                    <a:bodyPr lIns="68400" rIns="6840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15.02.12 Монтаж, техническое обслуживание и ремонт промышленного оборудования</a:t>
                      </a:r>
                      <a:endParaRPr b="0" lang="ru-RU" sz="2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Квалификация: Техник-механик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3г 10м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25/-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276200">
                <a:tc>
                  <a:txBody>
                    <a:bodyPr lIns="68400" rIns="6840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11.02.02 Техническое обслуживание и ремонт радиоэлектронной техники</a:t>
                      </a:r>
                      <a:endParaRPr b="0" lang="ru-RU" sz="2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Квалификация: Техник 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3г 10м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25/-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276200">
                <a:tc>
                  <a:txBody>
                    <a:bodyPr lIns="68400" rIns="6840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15.02.08 Технология машиностроения</a:t>
                      </a:r>
                      <a:endParaRPr b="0" lang="ru-RU" sz="2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Квалификация: Специалист по технологии машиностроения 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3г.10м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2200" spc="-1" strike="noStrike">
                          <a:solidFill>
                            <a:srgbClr val="1f497d"/>
                          </a:solidFill>
                          <a:latin typeface="Calibri"/>
                          <a:ea typeface="Calibri"/>
                        </a:rPr>
                        <a:t>25/-</a:t>
                      </a:r>
                      <a:endParaRPr b="0" lang="ru-RU" sz="2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object 3"/>
          <p:cNvSpPr/>
          <p:nvPr/>
        </p:nvSpPr>
        <p:spPr>
          <a:xfrm>
            <a:off x="0" y="0"/>
            <a:ext cx="10933200" cy="979668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3" name="PlaceHolder 1"/>
          <p:cNvSpPr>
            <a:spLocks noGrp="1"/>
          </p:cNvSpPr>
          <p:nvPr>
            <p:ph type="title"/>
          </p:nvPr>
        </p:nvSpPr>
        <p:spPr>
          <a:xfrm>
            <a:off x="307440" y="399240"/>
            <a:ext cx="5970240" cy="90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84" name="object 1"/>
          <p:cNvSpPr/>
          <p:nvPr/>
        </p:nvSpPr>
        <p:spPr>
          <a:xfrm>
            <a:off x="0" y="-297000"/>
            <a:ext cx="20102760" cy="1149912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5" name="object 3"/>
          <p:cNvSpPr/>
          <p:nvPr/>
        </p:nvSpPr>
        <p:spPr>
          <a:xfrm>
            <a:off x="11336760" y="334800"/>
            <a:ext cx="8371440" cy="157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4093"/>
              </a:lnSpc>
            </a:pPr>
            <a:r>
              <a:rPr b="1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По программам подготовки</a:t>
            </a:r>
            <a:endParaRPr b="0" lang="ru-RU" sz="4450" spc="-1" strike="noStrike">
              <a:latin typeface="Arial"/>
            </a:endParaRPr>
          </a:p>
          <a:p>
            <a:pPr>
              <a:lnSpc>
                <a:spcPts val="4093"/>
              </a:lnSpc>
              <a:spcBef>
                <a:spcPts val="113"/>
              </a:spcBef>
            </a:pPr>
            <a:r>
              <a:rPr b="1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квалифицированных рабочих,</a:t>
            </a:r>
            <a:r>
              <a:rPr b="1" lang="en-US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служащих</a:t>
            </a:r>
            <a:endParaRPr b="0" lang="ru-RU" sz="4450" spc="-1" strike="noStrike">
              <a:latin typeface="Arial"/>
            </a:endParaRPr>
          </a:p>
        </p:txBody>
      </p:sp>
      <p:sp>
        <p:nvSpPr>
          <p:cNvPr id="286" name="object 4"/>
          <p:cNvSpPr/>
          <p:nvPr/>
        </p:nvSpPr>
        <p:spPr>
          <a:xfrm>
            <a:off x="991440" y="789120"/>
            <a:ext cx="8187480" cy="1753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6636"/>
              </a:lnSpc>
            </a:pPr>
            <a:r>
              <a:rPr b="1" lang="ru-RU" sz="7200" spc="-1" strike="noStrike">
                <a:solidFill>
                  <a:srgbClr val="ffffff"/>
                </a:solidFill>
                <a:latin typeface="OESEVA+Arial Bold"/>
                <a:ea typeface="DejaVu Sans"/>
              </a:rPr>
              <a:t>Направления</a:t>
            </a:r>
            <a:endParaRPr b="0" lang="ru-RU" sz="7200" spc="-1" strike="noStrike">
              <a:latin typeface="Arial"/>
            </a:endParaRPr>
          </a:p>
          <a:p>
            <a:pPr>
              <a:lnSpc>
                <a:spcPts val="6636"/>
              </a:lnSpc>
              <a:spcBef>
                <a:spcPts val="541"/>
              </a:spcBef>
            </a:pPr>
            <a:r>
              <a:rPr b="1" lang="ru-RU" sz="7200" spc="-1" strike="noStrike">
                <a:solidFill>
                  <a:srgbClr val="ffffff"/>
                </a:solidFill>
                <a:latin typeface="OESEVA+Arial Bold"/>
                <a:ea typeface="DejaVu Sans"/>
              </a:rPr>
              <a:t>подготовки</a:t>
            </a:r>
            <a:r>
              <a:rPr b="1" lang="ru-RU" sz="7200" spc="-1" strike="noStrike">
                <a:solidFill>
                  <a:srgbClr val="ffffff"/>
                </a:solidFill>
                <a:latin typeface="Times New Roman"/>
                <a:ea typeface="DejaVu Sans"/>
              </a:rPr>
              <a:t> </a:t>
            </a:r>
            <a:r>
              <a:rPr b="1" lang="ru-RU" sz="7200" spc="-1" strike="noStrike">
                <a:solidFill>
                  <a:srgbClr val="ffffff"/>
                </a:solidFill>
                <a:latin typeface="OESEVA+Arial Bold"/>
                <a:ea typeface="DejaVu Sans"/>
              </a:rPr>
              <a:t>:</a:t>
            </a:r>
            <a:endParaRPr b="0" lang="ru-RU" sz="7200" spc="-1" strike="noStrike">
              <a:latin typeface="Arial"/>
            </a:endParaRPr>
          </a:p>
        </p:txBody>
      </p:sp>
      <p:sp>
        <p:nvSpPr>
          <p:cNvPr id="287" name="object 5"/>
          <p:cNvSpPr/>
          <p:nvPr/>
        </p:nvSpPr>
        <p:spPr>
          <a:xfrm>
            <a:off x="11330640" y="2057400"/>
            <a:ext cx="4959000" cy="519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4093"/>
              </a:lnSpc>
            </a:pPr>
            <a:r>
              <a:rPr b="1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2 года и 10</a:t>
            </a:r>
            <a:r>
              <a:rPr b="1" lang="en-US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мес:</a:t>
            </a:r>
            <a:endParaRPr b="0" lang="ru-RU" sz="4450" spc="-1" strike="noStrike">
              <a:latin typeface="Arial"/>
            </a:endParaRPr>
          </a:p>
        </p:txBody>
      </p:sp>
      <p:sp>
        <p:nvSpPr>
          <p:cNvPr id="288" name="object 10"/>
          <p:cNvSpPr/>
          <p:nvPr/>
        </p:nvSpPr>
        <p:spPr>
          <a:xfrm>
            <a:off x="13810680" y="5121360"/>
            <a:ext cx="6145920" cy="1516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2854"/>
              </a:lnSpc>
              <a:spcBef>
                <a:spcPts val="524"/>
              </a:spcBef>
            </a:pPr>
            <a:r>
              <a:rPr b="1" lang="ru-RU" sz="3100" spc="-1" strike="noStrike">
                <a:solidFill>
                  <a:srgbClr val="000000"/>
                </a:solidFill>
                <a:latin typeface="Calibri"/>
                <a:ea typeface="DejaVu Sans"/>
              </a:rPr>
              <a:t>15.01.36 Дефектоскопист</a:t>
            </a:r>
            <a:endParaRPr b="0" lang="ru-RU" sz="3100" spc="-1" strike="noStrike">
              <a:latin typeface="Arial"/>
            </a:endParaRPr>
          </a:p>
          <a:p>
            <a:pPr>
              <a:lnSpc>
                <a:spcPts val="2854"/>
              </a:lnSpc>
              <a:spcBef>
                <a:spcPts val="524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Квалификация: дефектоскопист по визуальному и измерительному контролю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89" name="object 10"/>
          <p:cNvSpPr/>
          <p:nvPr/>
        </p:nvSpPr>
        <p:spPr>
          <a:xfrm>
            <a:off x="13557240" y="2835360"/>
            <a:ext cx="5789880" cy="1516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2854"/>
              </a:lnSpc>
              <a:spcBef>
                <a:spcPts val="524"/>
              </a:spcBef>
            </a:pPr>
            <a:r>
              <a:rPr b="1" lang="ru-RU" sz="3100" spc="-1" strike="noStrike">
                <a:solidFill>
                  <a:srgbClr val="000000"/>
                </a:solidFill>
                <a:latin typeface="Calibri"/>
                <a:ea typeface="DejaVu Sans"/>
              </a:rPr>
              <a:t>15.01.05 Сварщик (ручной и частично механизированной сварки) </a:t>
            </a:r>
            <a:endParaRPr b="0" lang="ru-RU" sz="3100" spc="-1" strike="noStrike">
              <a:latin typeface="Arial"/>
            </a:endParaRPr>
          </a:p>
          <a:p>
            <a:pPr>
              <a:lnSpc>
                <a:spcPts val="2854"/>
              </a:lnSpc>
              <a:spcBef>
                <a:spcPts val="524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Квалификация: сварщик 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90" name="object 10"/>
          <p:cNvSpPr/>
          <p:nvPr/>
        </p:nvSpPr>
        <p:spPr>
          <a:xfrm>
            <a:off x="13708440" y="7249320"/>
            <a:ext cx="6248160" cy="791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2854"/>
              </a:lnSpc>
              <a:spcBef>
                <a:spcPts val="524"/>
              </a:spcBef>
            </a:pPr>
            <a:r>
              <a:rPr b="1" lang="ru-RU" sz="3100" spc="-1" strike="noStrike">
                <a:solidFill>
                  <a:srgbClr val="000000"/>
                </a:solidFill>
                <a:latin typeface="Calibri"/>
                <a:ea typeface="DejaVu Sans"/>
              </a:rPr>
              <a:t>15.01.35  Мастер слесарных работ</a:t>
            </a:r>
            <a:endParaRPr b="0" lang="ru-RU" sz="3100" spc="-1" strike="noStrike">
              <a:latin typeface="Arial"/>
            </a:endParaRPr>
          </a:p>
          <a:p>
            <a:pPr>
              <a:lnSpc>
                <a:spcPts val="2854"/>
              </a:lnSpc>
              <a:spcBef>
                <a:spcPts val="524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Квалификация: слесарь-ремонтник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91" name="object 10"/>
          <p:cNvSpPr/>
          <p:nvPr/>
        </p:nvSpPr>
        <p:spPr>
          <a:xfrm>
            <a:off x="13708440" y="8844120"/>
            <a:ext cx="6248160" cy="2307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2854"/>
              </a:lnSpc>
              <a:spcBef>
                <a:spcPts val="524"/>
              </a:spcBef>
            </a:pPr>
            <a:r>
              <a:rPr b="1" lang="ru-RU" sz="3100" spc="-1" strike="noStrike">
                <a:solidFill>
                  <a:srgbClr val="000000"/>
                </a:solidFill>
                <a:latin typeface="Calibri"/>
                <a:ea typeface="DejaVu Sans"/>
              </a:rPr>
              <a:t>15.01.32 Оператор станков с программным управлением</a:t>
            </a:r>
            <a:endParaRPr b="0" lang="ru-RU" sz="3100" spc="-1" strike="noStrike">
              <a:latin typeface="Arial"/>
            </a:endParaRPr>
          </a:p>
          <a:p>
            <a:pPr>
              <a:lnSpc>
                <a:spcPts val="2854"/>
              </a:lnSpc>
              <a:spcBef>
                <a:spcPts val="524"/>
              </a:spcBef>
            </a:pPr>
            <a:endParaRPr b="0" lang="ru-RU" sz="3100" spc="-1" strike="noStrike">
              <a:latin typeface="Arial"/>
            </a:endParaRPr>
          </a:p>
          <a:p>
            <a:pPr>
              <a:lnSpc>
                <a:spcPts val="2854"/>
              </a:lnSpc>
              <a:spcBef>
                <a:spcPts val="524"/>
              </a:spcBef>
            </a:pPr>
            <a:r>
              <a:rPr b="1" lang="ru-RU" sz="3100" spc="-1" strike="noStrike">
                <a:solidFill>
                  <a:srgbClr val="000000"/>
                </a:solidFill>
                <a:latin typeface="Calibri"/>
                <a:ea typeface="DejaVu Sans"/>
              </a:rPr>
              <a:t>15.01.31 Мастер контрольно-измерительных приборов и автоматики</a:t>
            </a:r>
            <a:endParaRPr b="0" lang="ru-RU" sz="31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object 3"/>
          <p:cNvSpPr/>
          <p:nvPr/>
        </p:nvSpPr>
        <p:spPr>
          <a:xfrm>
            <a:off x="0" y="0"/>
            <a:ext cx="10933200" cy="979668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3" name="object 21"/>
          <p:cNvSpPr/>
          <p:nvPr/>
        </p:nvSpPr>
        <p:spPr>
          <a:xfrm>
            <a:off x="2250720" y="3297960"/>
            <a:ext cx="5133600" cy="513360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4" name="PlaceHolder 1"/>
          <p:cNvSpPr>
            <a:spLocks noGrp="1"/>
          </p:cNvSpPr>
          <p:nvPr>
            <p:ph type="title"/>
          </p:nvPr>
        </p:nvSpPr>
        <p:spPr>
          <a:xfrm>
            <a:off x="878040" y="447840"/>
            <a:ext cx="5042520" cy="1899000"/>
          </a:xfrm>
          <a:prstGeom prst="rect">
            <a:avLst/>
          </a:prstGeom>
          <a:noFill/>
          <a:ln w="0">
            <a:noFill/>
          </a:ln>
        </p:spPr>
        <p:txBody>
          <a:bodyPr lIns="0" rIns="0" tIns="11520" bIns="0" anchor="t">
            <a:noAutofit/>
          </a:bodyPr>
          <a:p>
            <a:pPr marL="12600">
              <a:lnSpc>
                <a:spcPct val="100000"/>
              </a:lnSpc>
              <a:spcBef>
                <a:spcPts val="91"/>
              </a:spcBef>
            </a:pPr>
            <a:r>
              <a:rPr b="1" lang="ru-RU" sz="5900" spc="9" strike="noStrike">
                <a:solidFill>
                  <a:srgbClr val="ffffff"/>
                </a:solidFill>
                <a:latin typeface="Arial"/>
              </a:rPr>
              <a:t>Н</a:t>
            </a:r>
            <a:r>
              <a:rPr b="1" lang="ru-RU" sz="5900" spc="1" strike="noStrike">
                <a:solidFill>
                  <a:srgbClr val="ffffff"/>
                </a:solidFill>
                <a:latin typeface="Arial"/>
              </a:rPr>
              <a:t>аправления  </a:t>
            </a:r>
            <a:r>
              <a:rPr b="1" lang="ru-RU" sz="5900" spc="4" strike="noStrike">
                <a:solidFill>
                  <a:srgbClr val="ffffff"/>
                </a:solidFill>
                <a:latin typeface="Arial"/>
              </a:rPr>
              <a:t>подготовки</a:t>
            </a:r>
            <a:r>
              <a:rPr b="1" lang="ru-RU" sz="5900" spc="-216" strike="noStrike">
                <a:solidFill>
                  <a:srgbClr val="ffffff"/>
                </a:solidFill>
                <a:latin typeface="Arial"/>
              </a:rPr>
              <a:t> </a:t>
            </a:r>
            <a:r>
              <a:rPr b="1" lang="ru-RU" sz="5900" spc="-1" strike="noStrike">
                <a:solidFill>
                  <a:srgbClr val="ffffff"/>
                </a:solidFill>
                <a:latin typeface="Arial"/>
              </a:rPr>
              <a:t>: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295" name="object 3"/>
          <p:cNvSpPr/>
          <p:nvPr/>
        </p:nvSpPr>
        <p:spPr>
          <a:xfrm>
            <a:off x="10825200" y="3826800"/>
            <a:ext cx="9167760" cy="1091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8000" bIns="0" anchor="t">
            <a:spAutoFit/>
          </a:bodyPr>
          <a:p>
            <a:pPr marL="19080">
              <a:lnSpc>
                <a:spcPct val="100000"/>
              </a:lnSpc>
              <a:spcBef>
                <a:spcPts val="2214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15.02.09 Аддитивные технологии</a:t>
            </a:r>
            <a:endParaRPr b="0" lang="ru-RU" sz="2800" spc="-1" strike="noStrike">
              <a:latin typeface="Arial"/>
            </a:endParaRPr>
          </a:p>
          <a:p>
            <a:pPr marL="19080">
              <a:lnSpc>
                <a:spcPct val="100000"/>
              </a:lnSpc>
              <a:spcBef>
                <a:spcPts val="2214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Квалификация: Техник – технолог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96" name="object 4"/>
          <p:cNvSpPr/>
          <p:nvPr/>
        </p:nvSpPr>
        <p:spPr>
          <a:xfrm>
            <a:off x="9572760" y="3749760"/>
            <a:ext cx="1224000" cy="119268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7" name="object 5"/>
          <p:cNvSpPr/>
          <p:nvPr/>
        </p:nvSpPr>
        <p:spPr>
          <a:xfrm>
            <a:off x="9550440" y="5302440"/>
            <a:ext cx="1232280" cy="1191600"/>
          </a:xfrm>
          <a:prstGeom prst="rect">
            <a:avLst/>
          </a:pr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8" name="object 6"/>
          <p:cNvSpPr/>
          <p:nvPr/>
        </p:nvSpPr>
        <p:spPr>
          <a:xfrm>
            <a:off x="9536040" y="6835680"/>
            <a:ext cx="1284840" cy="1213560"/>
          </a:xfrm>
          <a:prstGeom prst="rect">
            <a:avLst/>
          </a:prstGeom>
          <a:blipFill rotWithShape="0">
            <a:blip r:embed="rId5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9" name="object 7"/>
          <p:cNvSpPr/>
          <p:nvPr/>
        </p:nvSpPr>
        <p:spPr>
          <a:xfrm>
            <a:off x="9538200" y="8382240"/>
            <a:ext cx="1307160" cy="1197360"/>
          </a:xfrm>
          <a:prstGeom prst="rect">
            <a:avLst/>
          </a:prstGeom>
          <a:blipFill rotWithShape="0">
            <a:blip r:embed="rId6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0" name="object 8"/>
          <p:cNvSpPr/>
          <p:nvPr/>
        </p:nvSpPr>
        <p:spPr>
          <a:xfrm>
            <a:off x="11013480" y="6654960"/>
            <a:ext cx="9162720" cy="1559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73880" bIns="0" anchor="t">
            <a:spAutoFit/>
          </a:bodyPr>
          <a:p>
            <a:pPr marL="92160" indent="-36000">
              <a:lnSpc>
                <a:spcPct val="95000"/>
              </a:lnSpc>
              <a:spcBef>
                <a:spcPts val="1797"/>
              </a:spcBef>
              <a:tabLst>
                <a:tab algn="l" pos="0"/>
              </a:tabLst>
            </a:pPr>
            <a:r>
              <a:rPr b="1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15.02.15 Технология металлообрабатывающего  производства</a:t>
            </a:r>
            <a:endParaRPr b="0" lang="ru-RU" sz="2800" spc="-1" strike="noStrike">
              <a:latin typeface="Arial"/>
            </a:endParaRPr>
          </a:p>
          <a:p>
            <a:pPr marL="92160" indent="-36000">
              <a:lnSpc>
                <a:spcPct val="95000"/>
              </a:lnSpc>
              <a:spcBef>
                <a:spcPts val="1797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Квалификация: Техник – технолог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301" name="object 3"/>
          <p:cNvSpPr/>
          <p:nvPr/>
        </p:nvSpPr>
        <p:spPr>
          <a:xfrm>
            <a:off x="11336760" y="334800"/>
            <a:ext cx="8371440" cy="1559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 algn="ctr">
              <a:lnSpc>
                <a:spcPts val="4093"/>
              </a:lnSpc>
            </a:pPr>
            <a:r>
              <a:rPr b="1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По программе стратегической инициативы «Профессионалитет»</a:t>
            </a:r>
            <a:endParaRPr b="0" lang="ru-RU" sz="4450" spc="-1" strike="noStrike">
              <a:latin typeface="Arial"/>
            </a:endParaRPr>
          </a:p>
        </p:txBody>
      </p:sp>
      <p:sp>
        <p:nvSpPr>
          <p:cNvPr id="302" name="Прямоугольник 1"/>
          <p:cNvSpPr/>
          <p:nvPr/>
        </p:nvSpPr>
        <p:spPr>
          <a:xfrm>
            <a:off x="10922400" y="8658720"/>
            <a:ext cx="9180360" cy="882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13.02.03 Электрические станции, сети и системы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Квалификация: техник-электрик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303" name="Прямоугольник 3"/>
          <p:cNvSpPr/>
          <p:nvPr/>
        </p:nvSpPr>
        <p:spPr>
          <a:xfrm>
            <a:off x="10952640" y="5302440"/>
            <a:ext cx="8043840" cy="1308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18.02.13 Технология производства изделий из полимерных композитов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Квалификация: Техник – технолог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304" name="Прямоугольник 4"/>
          <p:cNvSpPr/>
          <p:nvPr/>
        </p:nvSpPr>
        <p:spPr>
          <a:xfrm>
            <a:off x="10798200" y="2143080"/>
            <a:ext cx="10149120" cy="1224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19080">
              <a:lnSpc>
                <a:spcPct val="100000"/>
              </a:lnSpc>
              <a:spcBef>
                <a:spcPts val="2214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09.02.07 Информационные системы и программирование</a:t>
            </a:r>
            <a:endParaRPr b="0" lang="ru-RU" sz="2800" spc="-1" strike="noStrike">
              <a:latin typeface="Arial"/>
            </a:endParaRPr>
          </a:p>
          <a:p>
            <a:pPr marL="19080">
              <a:lnSpc>
                <a:spcPct val="100000"/>
              </a:lnSpc>
              <a:spcBef>
                <a:spcPts val="2214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К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валификация: Разработчик веб и мультимедийных приложений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305" name="Picture 2" descr=""/>
          <p:cNvPicPr/>
          <p:nvPr/>
        </p:nvPicPr>
        <p:blipFill>
          <a:blip r:embed="rId7"/>
          <a:stretch/>
        </p:blipFill>
        <p:spPr>
          <a:xfrm>
            <a:off x="9572760" y="2061720"/>
            <a:ext cx="1272600" cy="13161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object 2"/>
          <p:cNvSpPr/>
          <p:nvPr/>
        </p:nvSpPr>
        <p:spPr>
          <a:xfrm>
            <a:off x="1620000" y="2700000"/>
            <a:ext cx="8249760" cy="439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1520" bIns="0" anchor="t">
            <a:spAutoFit/>
          </a:bodyPr>
          <a:p>
            <a:pPr marL="241200">
              <a:lnSpc>
                <a:spcPct val="100000"/>
              </a:lnSpc>
              <a:spcBef>
                <a:spcPts val="91"/>
              </a:spcBef>
            </a:pPr>
            <a:r>
              <a:rPr b="1" lang="ru-RU" sz="5900" spc="1" strike="noStrike">
                <a:solidFill>
                  <a:srgbClr val="00cbff"/>
                </a:solidFill>
                <a:latin typeface="Arial"/>
                <a:ea typeface="DejaVu Sans"/>
              </a:rPr>
              <a:t>Дополнительное  </a:t>
            </a:r>
            <a:r>
              <a:rPr b="1" lang="ru-RU" sz="5900" spc="4" strike="noStrike">
                <a:solidFill>
                  <a:srgbClr val="00cbff"/>
                </a:solidFill>
                <a:latin typeface="Arial"/>
                <a:ea typeface="DejaVu Sans"/>
              </a:rPr>
              <a:t>образование</a:t>
            </a:r>
            <a:endParaRPr b="0" lang="ru-RU" sz="59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1414"/>
              </a:spcBef>
            </a:pPr>
            <a:r>
              <a:rPr b="0" lang="ru-RU" sz="3950" spc="-7" strike="noStrike">
                <a:solidFill>
                  <a:srgbClr val="00cbff"/>
                </a:solidFill>
                <a:latin typeface="Calibri"/>
                <a:ea typeface="DejaVu Sans"/>
              </a:rPr>
              <a:t>Колледж активный участник  движения “Молодые  профессионалы (Ворлдскиллс  Россия)” </a:t>
            </a:r>
            <a:r>
              <a:rPr b="0" lang="ru-RU" sz="3950" spc="-1" strike="noStrike">
                <a:solidFill>
                  <a:srgbClr val="00cbff"/>
                </a:solidFill>
                <a:latin typeface="Calibri"/>
                <a:ea typeface="DejaVu Sans"/>
              </a:rPr>
              <a:t>и </a:t>
            </a:r>
            <a:r>
              <a:rPr b="0" lang="ru-RU" sz="3950" spc="-7" strike="noStrike">
                <a:solidFill>
                  <a:srgbClr val="00cbff"/>
                </a:solidFill>
                <a:latin typeface="Calibri"/>
                <a:ea typeface="DejaVu Sans"/>
              </a:rPr>
              <a:t>программы  международных</a:t>
            </a:r>
            <a:r>
              <a:rPr b="0" lang="ru-RU" sz="3950" spc="-126" strike="noStrike">
                <a:solidFill>
                  <a:srgbClr val="00cbff"/>
                </a:solidFill>
                <a:latin typeface="Calibri"/>
                <a:ea typeface="DejaVu Sans"/>
              </a:rPr>
              <a:t> </a:t>
            </a:r>
            <a:r>
              <a:rPr b="0" lang="ru-RU" sz="3950" spc="-7" strike="noStrike">
                <a:solidFill>
                  <a:srgbClr val="00cbff"/>
                </a:solidFill>
                <a:latin typeface="Calibri"/>
                <a:ea typeface="DejaVu Sans"/>
              </a:rPr>
              <a:t>стажировок</a:t>
            </a:r>
            <a:r>
              <a:rPr b="0" lang="ru-RU" sz="3950" spc="-7" strike="noStrike">
                <a:solidFill>
                  <a:srgbClr val="00cbff"/>
                </a:solidFill>
                <a:latin typeface="Arial"/>
                <a:ea typeface="DejaVu Sans"/>
              </a:rPr>
              <a:t>.</a:t>
            </a:r>
            <a:endParaRPr b="0" lang="ru-RU" sz="3950" spc="-1" strike="noStrike">
              <a:latin typeface="Arial"/>
            </a:endParaRPr>
          </a:p>
        </p:txBody>
      </p:sp>
      <p:sp>
        <p:nvSpPr>
          <p:cNvPr id="307" name="object 3"/>
          <p:cNvSpPr/>
          <p:nvPr/>
        </p:nvSpPr>
        <p:spPr>
          <a:xfrm>
            <a:off x="14271840" y="1804680"/>
            <a:ext cx="3873240" cy="7592400"/>
          </a:xfrm>
          <a:custGeom>
            <a:avLst/>
            <a:gdLst/>
            <a:ahLst/>
            <a:rect l="l" t="t" r="r" b="b"/>
            <a:pathLst>
              <a:path w="3874769" h="7593965">
                <a:moveTo>
                  <a:pt x="3874227" y="7593517"/>
                </a:moveTo>
                <a:lnTo>
                  <a:pt x="0" y="7593517"/>
                </a:lnTo>
                <a:lnTo>
                  <a:pt x="0" y="0"/>
                </a:lnTo>
                <a:lnTo>
                  <a:pt x="3874227" y="0"/>
                </a:lnTo>
                <a:lnTo>
                  <a:pt x="3874227" y="7593517"/>
                </a:lnTo>
                <a:close/>
              </a:path>
            </a:pathLst>
          </a:custGeom>
          <a:solidFill>
            <a:srgbClr val="cccccc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8" name="object 4"/>
          <p:cNvSpPr/>
          <p:nvPr/>
        </p:nvSpPr>
        <p:spPr>
          <a:xfrm>
            <a:off x="9731520" y="8457480"/>
            <a:ext cx="3879000" cy="94176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9" name="object 6"/>
          <p:cNvSpPr/>
          <p:nvPr/>
        </p:nvSpPr>
        <p:spPr>
          <a:xfrm>
            <a:off x="9131760" y="1440000"/>
            <a:ext cx="5087160" cy="366912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0" name="object 7"/>
          <p:cNvSpPr/>
          <p:nvPr/>
        </p:nvSpPr>
        <p:spPr>
          <a:xfrm>
            <a:off x="9900000" y="5101560"/>
            <a:ext cx="5046840" cy="395064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1" name="object 8"/>
          <p:cNvSpPr/>
          <p:nvPr/>
        </p:nvSpPr>
        <p:spPr>
          <a:xfrm>
            <a:off x="14918040" y="5101560"/>
            <a:ext cx="5348880" cy="3600720"/>
          </a:xfrm>
          <a:prstGeom prst="rect">
            <a:avLst/>
          </a:pr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2" name="object 9"/>
          <p:cNvSpPr/>
          <p:nvPr/>
        </p:nvSpPr>
        <p:spPr>
          <a:xfrm>
            <a:off x="14220000" y="540000"/>
            <a:ext cx="3916800" cy="4560480"/>
          </a:xfrm>
          <a:prstGeom prst="rect">
            <a:avLst/>
          </a:prstGeom>
          <a:blipFill rotWithShape="0">
            <a:blip r:embed="rId5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3" name="object 5"/>
          <p:cNvSpPr/>
          <p:nvPr/>
        </p:nvSpPr>
        <p:spPr>
          <a:xfrm>
            <a:off x="450360" y="357480"/>
            <a:ext cx="2276640" cy="2276640"/>
          </a:xfrm>
          <a:prstGeom prst="rect">
            <a:avLst/>
          </a:prstGeom>
          <a:blipFill rotWithShape="0">
            <a:blip r:embed="rId6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object 3"/>
          <p:cNvSpPr/>
          <p:nvPr/>
        </p:nvSpPr>
        <p:spPr>
          <a:xfrm>
            <a:off x="0" y="0"/>
            <a:ext cx="10933200" cy="979668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5" name="object 1"/>
          <p:cNvSpPr/>
          <p:nvPr/>
        </p:nvSpPr>
        <p:spPr>
          <a:xfrm>
            <a:off x="0" y="0"/>
            <a:ext cx="16594920" cy="933408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6" name="object 3"/>
          <p:cNvSpPr/>
          <p:nvPr/>
        </p:nvSpPr>
        <p:spPr>
          <a:xfrm>
            <a:off x="0" y="346320"/>
            <a:ext cx="9358920" cy="2658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6636"/>
              </a:lnSpc>
            </a:pPr>
            <a:r>
              <a:rPr b="1" lang="ru-RU" sz="7200" spc="-1" strike="noStrike">
                <a:solidFill>
                  <a:srgbClr val="ffffff"/>
                </a:solidFill>
                <a:latin typeface="GITQQP+Arial Bold"/>
                <a:ea typeface="DejaVu Sans"/>
              </a:rPr>
              <a:t>Направления</a:t>
            </a:r>
            <a:endParaRPr b="0" lang="ru-RU" sz="7200" spc="-1" strike="noStrike">
              <a:latin typeface="Arial"/>
            </a:endParaRPr>
          </a:p>
          <a:p>
            <a:pPr>
              <a:lnSpc>
                <a:spcPts val="6636"/>
              </a:lnSpc>
              <a:spcBef>
                <a:spcPts val="541"/>
              </a:spcBef>
            </a:pPr>
            <a:r>
              <a:rPr b="1" lang="ru-RU" sz="7200" spc="-1" strike="noStrike">
                <a:solidFill>
                  <a:srgbClr val="ffffff"/>
                </a:solidFill>
                <a:latin typeface="GITQQP+Arial Bold"/>
                <a:ea typeface="DejaVu Sans"/>
              </a:rPr>
              <a:t>подготовки</a:t>
            </a:r>
            <a:r>
              <a:rPr b="1" lang="ru-RU" sz="7200" spc="182" strike="noStrike">
                <a:solidFill>
                  <a:srgbClr val="ffffff"/>
                </a:solidFill>
                <a:latin typeface="Times New Roman"/>
                <a:ea typeface="DejaVu Sans"/>
              </a:rPr>
              <a:t> </a:t>
            </a:r>
            <a:r>
              <a:rPr b="1" lang="ru-RU" sz="7200" spc="-1" strike="noStrike">
                <a:solidFill>
                  <a:srgbClr val="ffffff"/>
                </a:solidFill>
                <a:latin typeface="INDICU+Arial Bold"/>
                <a:ea typeface="DejaVu Sans"/>
              </a:rPr>
              <a:t>на</a:t>
            </a:r>
            <a:endParaRPr b="0" lang="ru-RU" sz="7200" spc="-1" strike="noStrike">
              <a:latin typeface="Arial"/>
            </a:endParaRPr>
          </a:p>
          <a:p>
            <a:pPr>
              <a:lnSpc>
                <a:spcPts val="6636"/>
              </a:lnSpc>
              <a:spcBef>
                <a:spcPts val="490"/>
              </a:spcBef>
            </a:pPr>
            <a:r>
              <a:rPr b="1" lang="ru-RU" sz="7200" spc="-1" strike="noStrike">
                <a:solidFill>
                  <a:srgbClr val="ffffff"/>
                </a:solidFill>
                <a:latin typeface="INDICU+Arial Bold"/>
                <a:ea typeface="DejaVu Sans"/>
              </a:rPr>
              <a:t>платной</a:t>
            </a:r>
            <a:endParaRPr b="0" lang="ru-RU" sz="7200" spc="-1" strike="noStrike">
              <a:latin typeface="Arial"/>
            </a:endParaRPr>
          </a:p>
        </p:txBody>
      </p:sp>
      <p:sp>
        <p:nvSpPr>
          <p:cNvPr id="317" name="object 5"/>
          <p:cNvSpPr/>
          <p:nvPr/>
        </p:nvSpPr>
        <p:spPr>
          <a:xfrm>
            <a:off x="11321640" y="2537280"/>
            <a:ext cx="8850240" cy="959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3779"/>
              </a:lnSpc>
            </a:pPr>
            <a:r>
              <a:rPr b="0" lang="ru-RU" sz="4100" spc="-1" strike="noStrike">
                <a:solidFill>
                  <a:srgbClr val="000000"/>
                </a:solidFill>
                <a:latin typeface="JFAPVF+Arial"/>
                <a:ea typeface="DejaVu Sans"/>
              </a:rPr>
              <a:t>Поварское и кондитерское дело</a:t>
            </a:r>
            <a:endParaRPr b="0" lang="ru-RU" sz="4100" spc="-1" strike="noStrike">
              <a:latin typeface="Arial"/>
            </a:endParaRPr>
          </a:p>
        </p:txBody>
      </p:sp>
      <p:sp>
        <p:nvSpPr>
          <p:cNvPr id="318" name="object 6"/>
          <p:cNvSpPr/>
          <p:nvPr/>
        </p:nvSpPr>
        <p:spPr>
          <a:xfrm>
            <a:off x="0" y="3006000"/>
            <a:ext cx="5475240" cy="842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6636"/>
              </a:lnSpc>
            </a:pPr>
            <a:r>
              <a:rPr b="1" lang="ru-RU" sz="7200" spc="-1" strike="noStrike">
                <a:solidFill>
                  <a:srgbClr val="ffffff"/>
                </a:solidFill>
                <a:latin typeface="INDICU+Arial Bold"/>
                <a:ea typeface="DejaVu Sans"/>
              </a:rPr>
              <a:t>основе</a:t>
            </a:r>
            <a:r>
              <a:rPr b="1" lang="ru-RU" sz="7200" spc="-199" strike="noStrike">
                <a:solidFill>
                  <a:srgbClr val="ffffff"/>
                </a:solidFill>
                <a:latin typeface="INDICU+Arial Bold"/>
                <a:ea typeface="DejaVu Sans"/>
              </a:rPr>
              <a:t> </a:t>
            </a:r>
            <a:r>
              <a:rPr b="1" lang="ru-RU" sz="7200" spc="-1" strike="noStrike">
                <a:solidFill>
                  <a:srgbClr val="ffffff"/>
                </a:solidFill>
                <a:latin typeface="GITQQP+Arial Bold"/>
                <a:ea typeface="DejaVu Sans"/>
              </a:rPr>
              <a:t>:</a:t>
            </a:r>
            <a:endParaRPr b="0" lang="ru-RU" sz="7200" spc="-1" strike="noStrike">
              <a:latin typeface="Arial"/>
            </a:endParaRPr>
          </a:p>
        </p:txBody>
      </p:sp>
      <p:sp>
        <p:nvSpPr>
          <p:cNvPr id="319" name="object 8"/>
          <p:cNvSpPr/>
          <p:nvPr/>
        </p:nvSpPr>
        <p:spPr>
          <a:xfrm>
            <a:off x="11367360" y="6685560"/>
            <a:ext cx="9545040" cy="991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3903"/>
              </a:lnSpc>
            </a:pPr>
            <a:r>
              <a:rPr b="0" lang="ru-RU" sz="4250" spc="26" strike="noStrike">
                <a:solidFill>
                  <a:srgbClr val="000000"/>
                </a:solidFill>
                <a:latin typeface="JFAPVF+Arial"/>
                <a:ea typeface="DejaVu Sans"/>
              </a:rPr>
              <a:t>Т</a:t>
            </a:r>
            <a:r>
              <a:rPr b="0" lang="ru-RU" sz="4250" spc="21" strike="noStrike">
                <a:solidFill>
                  <a:srgbClr val="000000"/>
                </a:solidFill>
                <a:latin typeface="LMEKBT+Arial"/>
                <a:ea typeface="DejaVu Sans"/>
              </a:rPr>
              <a:t>ехнология</a:t>
            </a:r>
            <a:r>
              <a:rPr b="0" lang="ru-RU" sz="4250" spc="-1" strike="noStrike">
                <a:solidFill>
                  <a:srgbClr val="000000"/>
                </a:solidFill>
                <a:latin typeface="LMEKBT+Arial"/>
                <a:ea typeface="DejaVu Sans"/>
              </a:rPr>
              <a:t> </a:t>
            </a:r>
            <a:r>
              <a:rPr b="0" lang="ru-RU" sz="4250" spc="21" strike="noStrike">
                <a:solidFill>
                  <a:srgbClr val="000000"/>
                </a:solidFill>
                <a:latin typeface="LMEKBT+Arial"/>
                <a:ea typeface="DejaVu Sans"/>
              </a:rPr>
              <a:t>парикмахерского</a:t>
            </a:r>
            <a:r>
              <a:rPr b="0" lang="ru-RU" sz="4250" spc="-1" strike="noStrike">
                <a:solidFill>
                  <a:srgbClr val="000000"/>
                </a:solidFill>
                <a:latin typeface="LMEKBT+Arial"/>
                <a:ea typeface="DejaVu Sans"/>
              </a:rPr>
              <a:t> </a:t>
            </a:r>
            <a:r>
              <a:rPr b="0" lang="ru-RU" sz="4250" spc="18" strike="noStrike">
                <a:solidFill>
                  <a:srgbClr val="000000"/>
                </a:solidFill>
                <a:latin typeface="LMEKBT+Arial"/>
                <a:ea typeface="DejaVu Sans"/>
              </a:rPr>
              <a:t>искусства</a:t>
            </a:r>
            <a:endParaRPr b="0" lang="ru-RU" sz="4250" spc="-1" strike="noStrike">
              <a:latin typeface="Arial"/>
            </a:endParaRPr>
          </a:p>
        </p:txBody>
      </p:sp>
      <p:sp>
        <p:nvSpPr>
          <p:cNvPr id="320" name="object 3"/>
          <p:cNvSpPr/>
          <p:nvPr/>
        </p:nvSpPr>
        <p:spPr>
          <a:xfrm>
            <a:off x="11336760" y="334800"/>
            <a:ext cx="8371440" cy="209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4093"/>
              </a:lnSpc>
            </a:pPr>
            <a:r>
              <a:rPr b="1" lang="ru-RU" sz="4450" spc="-1" strike="noStrike">
                <a:solidFill>
                  <a:srgbClr val="000000"/>
                </a:solidFill>
                <a:latin typeface="OESEVA+Arial Bold"/>
                <a:ea typeface="DejaVu Sans"/>
              </a:rPr>
              <a:t>По</a:t>
            </a:r>
            <a:r>
              <a:rPr b="1" lang="ru-RU" sz="445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1" lang="ru-RU" sz="4450" spc="-1" strike="noStrike">
                <a:solidFill>
                  <a:srgbClr val="000000"/>
                </a:solidFill>
                <a:latin typeface="OESEVA+Arial Bold"/>
                <a:ea typeface="DejaVu Sans"/>
              </a:rPr>
              <a:t>программам</a:t>
            </a:r>
            <a:r>
              <a:rPr b="1" lang="ru-RU" sz="445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1" lang="ru-RU" sz="4450" spc="-1" strike="noStrike">
                <a:solidFill>
                  <a:srgbClr val="000000"/>
                </a:solidFill>
                <a:latin typeface="OESEVA+Arial Bold"/>
                <a:ea typeface="DejaVu Sans"/>
              </a:rPr>
              <a:t>подготовки</a:t>
            </a:r>
            <a:endParaRPr b="0" lang="ru-RU" sz="4450" spc="-1" strike="noStrike">
              <a:latin typeface="Arial"/>
            </a:endParaRPr>
          </a:p>
          <a:p>
            <a:pPr>
              <a:lnSpc>
                <a:spcPts val="4093"/>
              </a:lnSpc>
              <a:spcBef>
                <a:spcPts val="113"/>
              </a:spcBef>
            </a:pPr>
            <a:r>
              <a:rPr b="1" lang="ru-RU" sz="4450" spc="-1" strike="noStrike">
                <a:solidFill>
                  <a:srgbClr val="000000"/>
                </a:solidFill>
                <a:latin typeface="OESEVA+Arial Bold"/>
                <a:ea typeface="DejaVu Sans"/>
              </a:rPr>
              <a:t>Специалистов среднего звена 3 года 10 месяцев</a:t>
            </a:r>
            <a:endParaRPr b="0" lang="ru-RU" sz="4450" spc="-1" strike="noStrike">
              <a:latin typeface="Arial"/>
            </a:endParaRPr>
          </a:p>
        </p:txBody>
      </p:sp>
      <p:sp>
        <p:nvSpPr>
          <p:cNvPr id="321" name="Прямоугольник 1"/>
          <p:cNvSpPr/>
          <p:nvPr/>
        </p:nvSpPr>
        <p:spPr>
          <a:xfrm flipH="1">
            <a:off x="11159280" y="8269200"/>
            <a:ext cx="9942840" cy="106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3200" spc="-1" strike="noStrike" u="sng">
                <a:solidFill>
                  <a:srgbClr val="0000ff"/>
                </a:solidFill>
                <a:uFillTx/>
                <a:latin typeface="Calibri"/>
                <a:ea typeface="DejaVu Sans"/>
                <a:hlinkClick r:id="rId3"/>
              </a:rPr>
              <a:t>https://</a:t>
            </a:r>
            <a:r>
              <a:rPr b="0" lang="ru-RU" sz="3200" spc="-1" strike="noStrike" u="sng">
                <a:solidFill>
                  <a:srgbClr val="0000ff"/>
                </a:solidFill>
                <a:uFillTx/>
                <a:latin typeface="Calibri"/>
                <a:ea typeface="DejaVu Sans"/>
                <a:hlinkClick r:id="rId4"/>
              </a:rPr>
              <a:t>disk.yandex.ru/i/M37G2ZishzPkHw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322" name="Прямоугольник 2"/>
          <p:cNvSpPr/>
          <p:nvPr/>
        </p:nvSpPr>
        <p:spPr>
          <a:xfrm flipH="1">
            <a:off x="11159280" y="4464720"/>
            <a:ext cx="8279640" cy="106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3200" spc="-1" strike="noStrike" u="sng">
                <a:solidFill>
                  <a:srgbClr val="0000ff"/>
                </a:solidFill>
                <a:uFillTx/>
                <a:latin typeface="Calibri"/>
                <a:ea typeface="DejaVu Sans"/>
                <a:hlinkClick r:id="rId5"/>
              </a:rPr>
              <a:t>https://</a:t>
            </a:r>
            <a:r>
              <a:rPr b="0" lang="ru-RU" sz="3200" spc="-1" strike="noStrike" u="sng">
                <a:solidFill>
                  <a:srgbClr val="0000ff"/>
                </a:solidFill>
                <a:uFillTx/>
                <a:latin typeface="Calibri"/>
                <a:ea typeface="DejaVu Sans"/>
                <a:hlinkClick r:id="rId6"/>
              </a:rPr>
              <a:t>disk.yandex.ru/i/gxm6P277QQuVwA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object 3"/>
          <p:cNvSpPr/>
          <p:nvPr/>
        </p:nvSpPr>
        <p:spPr>
          <a:xfrm>
            <a:off x="0" y="0"/>
            <a:ext cx="10964880" cy="1083492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!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324" name="PlaceHolder 1"/>
          <p:cNvSpPr>
            <a:spLocks noGrp="1"/>
          </p:cNvSpPr>
          <p:nvPr>
            <p:ph type="title"/>
          </p:nvPr>
        </p:nvSpPr>
        <p:spPr>
          <a:xfrm>
            <a:off x="307440" y="399240"/>
            <a:ext cx="5970240" cy="90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r>
              <a:rPr b="1" lang="ru-RU" sz="5900" spc="-1" strike="noStrike">
                <a:solidFill>
                  <a:srgbClr val="ffffff"/>
                </a:solidFill>
                <a:latin typeface="Arial"/>
              </a:rPr>
              <a:t> 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325" name="object 3"/>
          <p:cNvSpPr/>
          <p:nvPr/>
        </p:nvSpPr>
        <p:spPr>
          <a:xfrm>
            <a:off x="8604000" y="938880"/>
            <a:ext cx="12110760" cy="1053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4093"/>
              </a:lnSpc>
            </a:pPr>
            <a:r>
              <a:rPr b="1" lang="ru-RU" sz="4450" spc="52" strike="noStrike">
                <a:solidFill>
                  <a:srgbClr val="000000"/>
                </a:solidFill>
                <a:latin typeface="Calibri"/>
                <a:ea typeface="DejaVu Sans"/>
              </a:rPr>
              <a:t>По</a:t>
            </a:r>
            <a:r>
              <a:rPr b="1" lang="ru-RU" sz="4450" spc="-143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4450" spc="35" strike="noStrike">
                <a:solidFill>
                  <a:srgbClr val="000000"/>
                </a:solidFill>
                <a:latin typeface="Calibri"/>
                <a:ea typeface="DejaVu Sans"/>
              </a:rPr>
              <a:t>программам</a:t>
            </a:r>
            <a:r>
              <a:rPr b="1" lang="ru-RU" sz="4450" spc="-103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4450" spc="29" strike="noStrike">
                <a:solidFill>
                  <a:srgbClr val="000000"/>
                </a:solidFill>
                <a:latin typeface="Calibri"/>
                <a:ea typeface="DejaVu Sans"/>
              </a:rPr>
              <a:t>подготовки</a:t>
            </a:r>
            <a:endParaRPr b="0" lang="ru-RU" sz="4450" spc="-1" strike="noStrike">
              <a:latin typeface="Arial"/>
            </a:endParaRPr>
          </a:p>
          <a:p>
            <a:pPr>
              <a:lnSpc>
                <a:spcPts val="4093"/>
              </a:lnSpc>
              <a:spcBef>
                <a:spcPts val="113"/>
              </a:spcBef>
            </a:pPr>
            <a:r>
              <a:rPr b="1" lang="ru-RU" sz="4450" spc="66" strike="noStrike">
                <a:solidFill>
                  <a:srgbClr val="000000"/>
                </a:solidFill>
                <a:latin typeface="Calibri"/>
                <a:ea typeface="DejaVu Sans"/>
              </a:rPr>
              <a:t>профессионального</a:t>
            </a:r>
            <a:r>
              <a:rPr b="1" lang="ru-RU" sz="4450" spc="2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4450" spc="63" strike="noStrike">
                <a:solidFill>
                  <a:srgbClr val="000000"/>
                </a:solidFill>
                <a:latin typeface="Calibri"/>
                <a:ea typeface="DejaVu Sans"/>
              </a:rPr>
              <a:t>обучения </a:t>
            </a:r>
            <a:r>
              <a:rPr b="1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1</a:t>
            </a:r>
            <a:r>
              <a:rPr b="1" lang="ru-RU" sz="4450" spc="-86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4450" spc="24" strike="noStrike">
                <a:solidFill>
                  <a:srgbClr val="000000"/>
                </a:solidFill>
                <a:latin typeface="Calibri"/>
                <a:ea typeface="DejaVu Sans"/>
              </a:rPr>
              <a:t>год</a:t>
            </a:r>
            <a:r>
              <a:rPr b="1" lang="ru-RU" sz="4450" spc="-114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и</a:t>
            </a:r>
            <a:r>
              <a:rPr b="1" lang="ru-RU" sz="4450" spc="-80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4450" spc="29" strike="noStrike">
                <a:solidFill>
                  <a:srgbClr val="000000"/>
                </a:solidFill>
                <a:latin typeface="Calibri"/>
                <a:ea typeface="DejaVu Sans"/>
              </a:rPr>
              <a:t>10</a:t>
            </a:r>
            <a:r>
              <a:rPr b="1" lang="ru-RU" sz="4450" spc="-126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ru-RU" sz="4450" spc="38" strike="noStrike">
                <a:solidFill>
                  <a:srgbClr val="000000"/>
                </a:solidFill>
                <a:latin typeface="Calibri"/>
                <a:ea typeface="DejaVu Sans"/>
              </a:rPr>
              <a:t>мес:</a:t>
            </a:r>
            <a:endParaRPr b="0" lang="ru-RU" sz="4450" spc="-1" strike="noStrike">
              <a:latin typeface="Arial"/>
            </a:endParaRPr>
          </a:p>
        </p:txBody>
      </p:sp>
      <p:sp>
        <p:nvSpPr>
          <p:cNvPr id="326" name="object 4"/>
          <p:cNvSpPr/>
          <p:nvPr/>
        </p:nvSpPr>
        <p:spPr>
          <a:xfrm>
            <a:off x="775440" y="789120"/>
            <a:ext cx="7827480" cy="1753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6636"/>
              </a:lnSpc>
            </a:pPr>
            <a:r>
              <a:rPr b="1" lang="ru-RU" sz="7200" spc="-1" strike="noStrike">
                <a:solidFill>
                  <a:srgbClr val="ffffff"/>
                </a:solidFill>
                <a:latin typeface="TFMEOS+Arial Bold"/>
                <a:ea typeface="DejaVu Sans"/>
              </a:rPr>
              <a:t>Направления</a:t>
            </a:r>
            <a:endParaRPr b="0" lang="ru-RU" sz="7200" spc="-1" strike="noStrike">
              <a:latin typeface="Arial"/>
            </a:endParaRPr>
          </a:p>
          <a:p>
            <a:pPr>
              <a:lnSpc>
                <a:spcPts val="6636"/>
              </a:lnSpc>
              <a:spcBef>
                <a:spcPts val="541"/>
              </a:spcBef>
            </a:pPr>
            <a:r>
              <a:rPr b="1" lang="ru-RU" sz="7200" spc="-1" strike="noStrike">
                <a:solidFill>
                  <a:srgbClr val="ffffff"/>
                </a:solidFill>
                <a:latin typeface="TFMEOS+Arial Bold"/>
                <a:ea typeface="DejaVu Sans"/>
              </a:rPr>
              <a:t>подготовки</a:t>
            </a:r>
            <a:r>
              <a:rPr b="1" lang="ru-RU" sz="7200" spc="-197" strike="noStrike">
                <a:solidFill>
                  <a:srgbClr val="ffffff"/>
                </a:solidFill>
                <a:latin typeface="Times New Roman"/>
                <a:ea typeface="DejaVu Sans"/>
              </a:rPr>
              <a:t> </a:t>
            </a:r>
            <a:r>
              <a:rPr b="1" lang="ru-RU" sz="7200" spc="-1" strike="noStrike">
                <a:solidFill>
                  <a:srgbClr val="ffffff"/>
                </a:solidFill>
                <a:latin typeface="TFMEOS+Arial Bold"/>
                <a:ea typeface="DejaVu Sans"/>
              </a:rPr>
              <a:t>:</a:t>
            </a:r>
            <a:endParaRPr b="0" lang="ru-RU" sz="7200" spc="-1" strike="noStrike">
              <a:latin typeface="Arial"/>
            </a:endParaRPr>
          </a:p>
        </p:txBody>
      </p:sp>
      <p:sp>
        <p:nvSpPr>
          <p:cNvPr id="327" name="object 6"/>
          <p:cNvSpPr/>
          <p:nvPr/>
        </p:nvSpPr>
        <p:spPr>
          <a:xfrm>
            <a:off x="11571480" y="2882520"/>
            <a:ext cx="2098800" cy="519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4093"/>
              </a:lnSpc>
            </a:pPr>
            <a:r>
              <a:rPr b="0" lang="ru-RU" sz="4450" spc="35" strike="noStrike">
                <a:solidFill>
                  <a:srgbClr val="000000"/>
                </a:solidFill>
                <a:latin typeface="Calibri"/>
                <a:ea typeface="DejaVu Sans"/>
              </a:rPr>
              <a:t>Повар</a:t>
            </a:r>
            <a:endParaRPr b="0" lang="ru-RU" sz="4450" spc="-1" strike="noStrike">
              <a:latin typeface="Arial"/>
            </a:endParaRPr>
          </a:p>
        </p:txBody>
      </p:sp>
      <p:sp>
        <p:nvSpPr>
          <p:cNvPr id="328" name="object 7"/>
          <p:cNvSpPr/>
          <p:nvPr/>
        </p:nvSpPr>
        <p:spPr>
          <a:xfrm>
            <a:off x="11347200" y="4773960"/>
            <a:ext cx="9137880" cy="1594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4093"/>
              </a:lnSpc>
            </a:pPr>
            <a:r>
              <a:rPr b="0" lang="ru-RU" sz="4450" spc="58" strike="noStrike">
                <a:solidFill>
                  <a:srgbClr val="000000"/>
                </a:solidFill>
                <a:latin typeface="Calibri"/>
                <a:ea typeface="DejaVu Sans"/>
              </a:rPr>
              <a:t>О</a:t>
            </a:r>
            <a:r>
              <a:rPr b="0" lang="ru-RU" sz="4450" spc="26" strike="noStrike">
                <a:solidFill>
                  <a:srgbClr val="000000"/>
                </a:solidFill>
                <a:latin typeface="Calibri"/>
                <a:ea typeface="DejaVu Sans"/>
              </a:rPr>
              <a:t>ператор</a:t>
            </a:r>
            <a:r>
              <a:rPr b="0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4450" spc="26" strike="noStrike">
                <a:solidFill>
                  <a:srgbClr val="000000"/>
                </a:solidFill>
                <a:latin typeface="Calibri"/>
                <a:ea typeface="DejaVu Sans"/>
              </a:rPr>
              <a:t>электронно-</a:t>
            </a:r>
            <a:endParaRPr b="0" lang="ru-RU" sz="4450" spc="-1" strike="noStrike">
              <a:latin typeface="Arial"/>
            </a:endParaRPr>
          </a:p>
          <a:p>
            <a:pPr>
              <a:lnSpc>
                <a:spcPts val="4093"/>
              </a:lnSpc>
              <a:spcBef>
                <a:spcPts val="113"/>
              </a:spcBef>
            </a:pPr>
            <a:r>
              <a:rPr b="0" lang="ru-RU" sz="4450" spc="29" strike="noStrike">
                <a:solidFill>
                  <a:srgbClr val="000000"/>
                </a:solidFill>
                <a:latin typeface="Calibri"/>
                <a:ea typeface="DejaVu Sans"/>
              </a:rPr>
              <a:t>вычислительных</a:t>
            </a:r>
            <a:r>
              <a:rPr b="0" lang="ru-RU" sz="4450" spc="-1" strike="noStrike">
                <a:solidFill>
                  <a:srgbClr val="000000"/>
                </a:solidFill>
                <a:latin typeface="Calibri"/>
                <a:ea typeface="DejaVu Sans"/>
              </a:rPr>
              <a:t> и</a:t>
            </a:r>
            <a:r>
              <a:rPr b="0" lang="ru-RU" sz="4450" spc="29" strike="noStrike">
                <a:solidFill>
                  <a:srgbClr val="000000"/>
                </a:solidFill>
                <a:latin typeface="Calibri"/>
                <a:ea typeface="DejaVu Sans"/>
              </a:rPr>
              <a:t> вычислительных</a:t>
            </a:r>
            <a:endParaRPr b="0" lang="ru-RU" sz="4450" spc="-1" strike="noStrike">
              <a:latin typeface="Arial"/>
            </a:endParaRPr>
          </a:p>
          <a:p>
            <a:pPr>
              <a:lnSpc>
                <a:spcPts val="4093"/>
              </a:lnSpc>
              <a:spcBef>
                <a:spcPts val="164"/>
              </a:spcBef>
            </a:pPr>
            <a:r>
              <a:rPr b="0" lang="ru-RU" sz="4450" spc="41" strike="noStrike">
                <a:solidFill>
                  <a:srgbClr val="000000"/>
                </a:solidFill>
                <a:latin typeface="Calibri"/>
                <a:ea typeface="DejaVu Sans"/>
              </a:rPr>
              <a:t>ма</a:t>
            </a:r>
            <a:r>
              <a:rPr b="0" lang="ru-RU" sz="4450" spc="63" strike="noStrike">
                <a:solidFill>
                  <a:srgbClr val="000000"/>
                </a:solidFill>
                <a:latin typeface="Calibri"/>
                <a:ea typeface="DejaVu Sans"/>
              </a:rPr>
              <a:t>ш</a:t>
            </a:r>
            <a:r>
              <a:rPr b="0" lang="ru-RU" sz="4450" spc="26" strike="noStrike">
                <a:solidFill>
                  <a:srgbClr val="000000"/>
                </a:solidFill>
                <a:latin typeface="Calibri"/>
                <a:ea typeface="DejaVu Sans"/>
              </a:rPr>
              <a:t>ин</a:t>
            </a:r>
            <a:endParaRPr b="0" lang="ru-RU" sz="4450" spc="-1" strike="noStrike">
              <a:latin typeface="Arial"/>
            </a:endParaRPr>
          </a:p>
        </p:txBody>
      </p:sp>
      <p:sp>
        <p:nvSpPr>
          <p:cNvPr id="329" name="object 6"/>
          <p:cNvSpPr/>
          <p:nvPr/>
        </p:nvSpPr>
        <p:spPr>
          <a:xfrm>
            <a:off x="11166840" y="9554040"/>
            <a:ext cx="8180280" cy="103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>
              <a:lnSpc>
                <a:spcPts val="4093"/>
              </a:lnSpc>
            </a:pPr>
            <a:r>
              <a:rPr b="0" i="1" lang="ru-RU" sz="4450" spc="35" strike="noStrike">
                <a:solidFill>
                  <a:srgbClr val="000000"/>
                </a:solidFill>
                <a:latin typeface="Calibri"/>
                <a:ea typeface="DejaVu Sans"/>
              </a:rPr>
              <a:t>  </a:t>
            </a:r>
            <a:r>
              <a:rPr b="1" i="1" lang="ru-RU" sz="7200" spc="35" strike="noStrike">
                <a:solidFill>
                  <a:srgbClr val="ff0000"/>
                </a:solidFill>
                <a:latin typeface="Calibri"/>
                <a:ea typeface="DejaVu Sans"/>
              </a:rPr>
              <a:t>!</a:t>
            </a:r>
            <a:r>
              <a:rPr b="0" i="1" lang="ru-RU" sz="4450" spc="35" strike="noStrike">
                <a:solidFill>
                  <a:srgbClr val="000000"/>
                </a:solidFill>
                <a:latin typeface="Calibri"/>
                <a:ea typeface="DejaVu Sans"/>
              </a:rPr>
              <a:t>Набор на обучение на базе     школы коррекции</a:t>
            </a:r>
            <a:endParaRPr b="0" lang="ru-RU" sz="4450" spc="-1" strike="noStrike">
              <a:latin typeface="Arial"/>
            </a:endParaRPr>
          </a:p>
        </p:txBody>
      </p:sp>
      <p:pic>
        <p:nvPicPr>
          <p:cNvPr id="330" name="Рисунок 2" descr=""/>
          <p:cNvPicPr/>
          <p:nvPr/>
        </p:nvPicPr>
        <p:blipFill>
          <a:blip r:embed="rId2"/>
          <a:stretch/>
        </p:blipFill>
        <p:spPr>
          <a:xfrm>
            <a:off x="9428400" y="2682720"/>
            <a:ext cx="1737000" cy="5596200"/>
          </a:xfrm>
          <a:prstGeom prst="rect">
            <a:avLst/>
          </a:prstGeom>
          <a:ln w="0">
            <a:noFill/>
          </a:ln>
        </p:spPr>
      </p:pic>
      <p:sp>
        <p:nvSpPr>
          <p:cNvPr id="331" name="object 21"/>
          <p:cNvSpPr/>
          <p:nvPr/>
        </p:nvSpPr>
        <p:spPr>
          <a:xfrm>
            <a:off x="2250720" y="3297960"/>
            <a:ext cx="5133600" cy="513360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object 2"/>
          <p:cNvSpPr/>
          <p:nvPr/>
        </p:nvSpPr>
        <p:spPr>
          <a:xfrm>
            <a:off x="1720080" y="4397760"/>
            <a:ext cx="7179120" cy="6355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 anchor="t">
            <a:spAutoFit/>
          </a:bodyPr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3200" spc="-15" strike="noStrike">
                <a:solidFill>
                  <a:srgbClr val="000000"/>
                </a:solidFill>
                <a:latin typeface="Arial"/>
                <a:ea typeface="DejaVu Sans"/>
              </a:rPr>
              <a:t>Колледж </a:t>
            </a: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является участником  </a:t>
            </a:r>
            <a:r>
              <a:rPr b="0" lang="ru-RU" sz="3200" spc="-15" strike="noStrike">
                <a:solidFill>
                  <a:srgbClr val="000000"/>
                </a:solidFill>
                <a:latin typeface="Arial"/>
                <a:ea typeface="DejaVu Sans"/>
              </a:rPr>
              <a:t>программы </a:t>
            </a: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“Доступная</a:t>
            </a:r>
            <a:r>
              <a:rPr b="0" lang="ru-RU" sz="3200" spc="-157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ru-RU" sz="3200" spc="-12" strike="noStrike">
                <a:solidFill>
                  <a:srgbClr val="000000"/>
                </a:solidFill>
                <a:latin typeface="Arial"/>
                <a:ea typeface="DejaVu Sans"/>
              </a:rPr>
              <a:t>среда”,  </a:t>
            </a: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принимает на обучение </a:t>
            </a:r>
            <a:r>
              <a:rPr b="0" lang="ru-RU" sz="3200" spc="-26" strike="noStrike">
                <a:solidFill>
                  <a:srgbClr val="000000"/>
                </a:solidFill>
                <a:latin typeface="Arial"/>
                <a:ea typeface="DejaVu Sans"/>
              </a:rPr>
              <a:t>по  </a:t>
            </a: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профессиям:</a:t>
            </a:r>
            <a:endParaRPr b="0" lang="ru-RU" sz="32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26"/>
              </a:spcBef>
            </a:pPr>
            <a:endParaRPr b="0" lang="ru-RU" sz="3200" spc="-1" strike="noStrike">
              <a:latin typeface="Arial"/>
            </a:endParaRPr>
          </a:p>
          <a:p>
            <a:pPr marL="242640" indent="-230400">
              <a:lnSpc>
                <a:spcPct val="100000"/>
              </a:lnSpc>
              <a:buClr>
                <a:srgbClr val="000000"/>
              </a:buClr>
              <a:buFont typeface="Script MT Bold"/>
              <a:buChar char="-"/>
              <a:tabLst>
                <a:tab algn="l" pos="243360"/>
              </a:tabLst>
            </a:pP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Повар</a:t>
            </a:r>
            <a:endParaRPr b="0" lang="ru-RU" sz="3200" spc="-1" strike="noStrike">
              <a:latin typeface="Arial"/>
            </a:endParaRPr>
          </a:p>
          <a:p>
            <a:pPr marL="242640" indent="-230400">
              <a:lnSpc>
                <a:spcPct val="100000"/>
              </a:lnSpc>
              <a:spcBef>
                <a:spcPts val="20"/>
              </a:spcBef>
              <a:buClr>
                <a:srgbClr val="000000"/>
              </a:buClr>
              <a:buFont typeface="Script MT Bold"/>
              <a:buChar char="-"/>
              <a:tabLst>
                <a:tab algn="l" pos="243360"/>
              </a:tabLst>
            </a:pPr>
            <a:r>
              <a:rPr b="0" lang="ru-RU" sz="3200" spc="-15" strike="noStrike">
                <a:solidFill>
                  <a:srgbClr val="000000"/>
                </a:solidFill>
                <a:latin typeface="Arial"/>
                <a:ea typeface="DejaVu Sans"/>
              </a:rPr>
              <a:t>Оператор</a:t>
            </a:r>
            <a:r>
              <a:rPr b="0" lang="ru-RU" sz="3200" spc="-55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ЭВМ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  <a:tabLst>
                <a:tab algn="l" pos="243360"/>
              </a:tabLst>
            </a:pPr>
            <a:endParaRPr b="0" lang="ru-RU" sz="3200" spc="-1" strike="noStrike">
              <a:latin typeface="Arial"/>
            </a:endParaRPr>
          </a:p>
          <a:p>
            <a:pPr marL="12600">
              <a:lnSpc>
                <a:spcPct val="100000"/>
              </a:lnSpc>
              <a:tabLst>
                <a:tab algn="l" pos="243360"/>
              </a:tabLst>
            </a:pPr>
            <a:r>
              <a:rPr b="0" lang="ru-RU" sz="3200" spc="-7" strike="noStrike">
                <a:solidFill>
                  <a:srgbClr val="000000"/>
                </a:solidFill>
                <a:latin typeface="Arial"/>
                <a:ea typeface="DejaVu Sans"/>
              </a:rPr>
              <a:t>на </a:t>
            </a:r>
            <a:r>
              <a:rPr b="0" lang="ru-RU" sz="3200" spc="-15" strike="noStrike">
                <a:solidFill>
                  <a:srgbClr val="000000"/>
                </a:solidFill>
                <a:latin typeface="Arial"/>
                <a:ea typeface="DejaVu Sans"/>
              </a:rPr>
              <a:t>базе </a:t>
            </a: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выпускников </a:t>
            </a:r>
            <a:r>
              <a:rPr b="0" lang="ru-RU" sz="3200" spc="-15" strike="noStrike">
                <a:solidFill>
                  <a:srgbClr val="000000"/>
                </a:solidFill>
                <a:latin typeface="Arial"/>
                <a:ea typeface="DejaVu Sans"/>
              </a:rPr>
              <a:t>школ</a:t>
            </a:r>
            <a:r>
              <a:rPr b="0" lang="ru-RU" sz="3200" spc="-165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коррекции  </a:t>
            </a:r>
            <a:r>
              <a:rPr b="0" lang="ru-RU" sz="3200" spc="-15" strike="noStrike">
                <a:solidFill>
                  <a:srgbClr val="000000"/>
                </a:solidFill>
                <a:latin typeface="Arial"/>
                <a:ea typeface="DejaVu Sans"/>
              </a:rPr>
              <a:t>8-го</a:t>
            </a:r>
            <a:r>
              <a:rPr b="0" lang="ru-RU" sz="3200" spc="-52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вида</a:t>
            </a:r>
            <a:endParaRPr b="0" lang="ru-RU" sz="32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6"/>
              </a:spcBef>
              <a:tabLst>
                <a:tab algn="l" pos="243360"/>
              </a:tabLst>
            </a:pPr>
            <a:endParaRPr b="0" lang="ru-RU" sz="3200" spc="-1" strike="noStrike">
              <a:latin typeface="Arial"/>
            </a:endParaRPr>
          </a:p>
          <a:p>
            <a:pPr marL="12600">
              <a:lnSpc>
                <a:spcPct val="100000"/>
              </a:lnSpc>
              <a:tabLst>
                <a:tab algn="l" pos="243360"/>
              </a:tabLst>
            </a:pPr>
            <a:r>
              <a:rPr b="0" lang="ru-RU" sz="3200" spc="-2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"/>
              </a:rPr>
              <a:t>https://www.energypk.ru/ </a:t>
            </a:r>
            <a:r>
              <a:rPr b="0" lang="ru-RU" sz="3200" spc="-1" strike="noStrike">
                <a:solidFill>
                  <a:srgbClr val="000000"/>
                </a:solidFill>
                <a:latin typeface="Arial"/>
                <a:ea typeface="DejaVu Sans"/>
              </a:rPr>
              <a:t>-</a:t>
            </a:r>
            <a:r>
              <a:rPr b="0" lang="ru-RU" sz="3200" spc="-80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виртуальная  экскурсия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333" name="PlaceHolder 1"/>
          <p:cNvSpPr>
            <a:spLocks noGrp="1"/>
          </p:cNvSpPr>
          <p:nvPr>
            <p:ph type="title"/>
          </p:nvPr>
        </p:nvSpPr>
        <p:spPr>
          <a:xfrm>
            <a:off x="1739880" y="2491920"/>
            <a:ext cx="6361200" cy="1904760"/>
          </a:xfrm>
          <a:prstGeom prst="rect">
            <a:avLst/>
          </a:prstGeom>
          <a:noFill/>
          <a:ln w="0">
            <a:noFill/>
          </a:ln>
        </p:spPr>
        <p:txBody>
          <a:bodyPr lIns="0" rIns="0" tIns="17280" bIns="0" anchor="t">
            <a:noAutofit/>
          </a:bodyPr>
          <a:p>
            <a:pPr marL="12600">
              <a:lnSpc>
                <a:spcPct val="100000"/>
              </a:lnSpc>
              <a:spcBef>
                <a:spcPts val="136"/>
              </a:spcBef>
            </a:pPr>
            <a:r>
              <a:rPr b="1" lang="ru-RU" sz="5900" spc="1" strike="noStrike">
                <a:solidFill>
                  <a:srgbClr val="25205d"/>
                </a:solidFill>
                <a:latin typeface="Arial"/>
              </a:rPr>
              <a:t>Доступная</a:t>
            </a:r>
            <a:r>
              <a:rPr b="1" lang="ru-RU" sz="5900" spc="-367" strike="noStrike">
                <a:solidFill>
                  <a:srgbClr val="25205d"/>
                </a:solidFill>
                <a:latin typeface="Arial"/>
              </a:rPr>
              <a:t> </a:t>
            </a:r>
            <a:r>
              <a:rPr b="1" lang="ru-RU" sz="5900" spc="4" strike="noStrike">
                <a:solidFill>
                  <a:srgbClr val="25205d"/>
                </a:solidFill>
                <a:latin typeface="Arial"/>
              </a:rPr>
              <a:t>среда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334" name="object 4"/>
          <p:cNvSpPr/>
          <p:nvPr/>
        </p:nvSpPr>
        <p:spPr>
          <a:xfrm>
            <a:off x="9738000" y="1837800"/>
            <a:ext cx="3873240" cy="7562160"/>
          </a:xfrm>
          <a:custGeom>
            <a:avLst/>
            <a:gdLst/>
            <a:ahLst/>
            <a:rect l="l" t="t" r="r" b="b"/>
            <a:pathLst>
              <a:path w="3874769" h="7563484">
                <a:moveTo>
                  <a:pt x="3874227" y="7562952"/>
                </a:moveTo>
                <a:lnTo>
                  <a:pt x="0" y="7562952"/>
                </a:lnTo>
                <a:lnTo>
                  <a:pt x="0" y="0"/>
                </a:lnTo>
                <a:lnTo>
                  <a:pt x="3874227" y="0"/>
                </a:lnTo>
                <a:lnTo>
                  <a:pt x="3874227" y="7562952"/>
                </a:lnTo>
                <a:close/>
              </a:path>
            </a:pathLst>
          </a:custGeom>
          <a:solidFill>
            <a:srgbClr val="cccccc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35" name="object 5"/>
          <p:cNvSpPr/>
          <p:nvPr/>
        </p:nvSpPr>
        <p:spPr>
          <a:xfrm>
            <a:off x="14271840" y="1804680"/>
            <a:ext cx="3873240" cy="7592400"/>
          </a:xfrm>
          <a:custGeom>
            <a:avLst/>
            <a:gdLst/>
            <a:ahLst/>
            <a:rect l="l" t="t" r="r" b="b"/>
            <a:pathLst>
              <a:path w="3874769" h="7593965">
                <a:moveTo>
                  <a:pt x="3874227" y="7593517"/>
                </a:moveTo>
                <a:lnTo>
                  <a:pt x="0" y="7593517"/>
                </a:lnTo>
                <a:lnTo>
                  <a:pt x="0" y="0"/>
                </a:lnTo>
                <a:lnTo>
                  <a:pt x="3874227" y="0"/>
                </a:lnTo>
                <a:lnTo>
                  <a:pt x="3874227" y="7593517"/>
                </a:lnTo>
                <a:close/>
              </a:path>
            </a:pathLst>
          </a:custGeom>
          <a:solidFill>
            <a:srgbClr val="cccccc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36" name="object 6"/>
          <p:cNvSpPr/>
          <p:nvPr/>
        </p:nvSpPr>
        <p:spPr>
          <a:xfrm>
            <a:off x="9731520" y="8457480"/>
            <a:ext cx="3879000" cy="94176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37" name="object 8"/>
          <p:cNvSpPr/>
          <p:nvPr/>
        </p:nvSpPr>
        <p:spPr>
          <a:xfrm>
            <a:off x="9714240" y="5899680"/>
            <a:ext cx="8443080" cy="454968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38" name="object 9"/>
          <p:cNvSpPr/>
          <p:nvPr/>
        </p:nvSpPr>
        <p:spPr>
          <a:xfrm>
            <a:off x="9680760" y="576360"/>
            <a:ext cx="3977640" cy="5336280"/>
          </a:xfrm>
          <a:prstGeom prst="rect">
            <a:avLst/>
          </a:pr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39" name="object 10"/>
          <p:cNvSpPr/>
          <p:nvPr/>
        </p:nvSpPr>
        <p:spPr>
          <a:xfrm>
            <a:off x="14128920" y="504000"/>
            <a:ext cx="3999240" cy="5409000"/>
          </a:xfrm>
          <a:prstGeom prst="rect">
            <a:avLst/>
          </a:prstGeom>
          <a:blipFill rotWithShape="0">
            <a:blip r:embed="rId5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0" name="object 5"/>
          <p:cNvSpPr/>
          <p:nvPr/>
        </p:nvSpPr>
        <p:spPr>
          <a:xfrm>
            <a:off x="450360" y="357480"/>
            <a:ext cx="2276640" cy="2276640"/>
          </a:xfrm>
          <a:prstGeom prst="rect">
            <a:avLst/>
          </a:prstGeom>
          <a:blipFill rotWithShape="0">
            <a:blip r:embed="rId6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object 2"/>
          <p:cNvSpPr/>
          <p:nvPr/>
        </p:nvSpPr>
        <p:spPr>
          <a:xfrm>
            <a:off x="3696120" y="5779800"/>
            <a:ext cx="1621440" cy="552708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2" name="object 3"/>
          <p:cNvSpPr/>
          <p:nvPr/>
        </p:nvSpPr>
        <p:spPr>
          <a:xfrm>
            <a:off x="4320000" y="228600"/>
            <a:ext cx="7612560" cy="91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7280" bIns="0" anchor="t">
            <a:spAutoFit/>
          </a:bodyPr>
          <a:p>
            <a:pPr marL="12600">
              <a:lnSpc>
                <a:spcPct val="100000"/>
              </a:lnSpc>
              <a:spcBef>
                <a:spcPts val="136"/>
              </a:spcBef>
            </a:pPr>
            <a:r>
              <a:rPr b="1" lang="ru-RU" sz="5900" spc="4" strike="noStrike">
                <a:solidFill>
                  <a:srgbClr val="25205d"/>
                </a:solidFill>
                <a:latin typeface="Arial"/>
                <a:ea typeface="DejaVu Sans"/>
              </a:rPr>
              <a:t>Базы</a:t>
            </a:r>
            <a:r>
              <a:rPr b="1" lang="ru-RU" sz="5900" spc="-375" strike="noStrike">
                <a:solidFill>
                  <a:srgbClr val="25205d"/>
                </a:solidFill>
                <a:latin typeface="Arial"/>
                <a:ea typeface="DejaVu Sans"/>
              </a:rPr>
              <a:t> </a:t>
            </a:r>
            <a:r>
              <a:rPr b="1" lang="ru-RU" sz="5900" spc="4" strike="noStrike">
                <a:solidFill>
                  <a:srgbClr val="25205d"/>
                </a:solidFill>
                <a:latin typeface="Arial"/>
                <a:ea typeface="DejaVu Sans"/>
              </a:rPr>
              <a:t>практики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343" name="object 8"/>
          <p:cNvSpPr/>
          <p:nvPr/>
        </p:nvSpPr>
        <p:spPr>
          <a:xfrm>
            <a:off x="3600000" y="1980000"/>
            <a:ext cx="5716080" cy="138600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4" name="object 9"/>
          <p:cNvSpPr/>
          <p:nvPr/>
        </p:nvSpPr>
        <p:spPr>
          <a:xfrm>
            <a:off x="7647120" y="9900000"/>
            <a:ext cx="5131800" cy="123516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5" name="object 10"/>
          <p:cNvSpPr/>
          <p:nvPr/>
        </p:nvSpPr>
        <p:spPr>
          <a:xfrm>
            <a:off x="4533120" y="3166200"/>
            <a:ext cx="6085800" cy="2412720"/>
          </a:xfrm>
          <a:prstGeom prst="rect">
            <a:avLst/>
          </a:pr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6" name="object 5"/>
          <p:cNvSpPr/>
          <p:nvPr/>
        </p:nvSpPr>
        <p:spPr>
          <a:xfrm>
            <a:off x="450360" y="357480"/>
            <a:ext cx="2276640" cy="2276640"/>
          </a:xfrm>
          <a:prstGeom prst="rect">
            <a:avLst/>
          </a:prstGeom>
          <a:blipFill rotWithShape="0">
            <a:blip r:embed="rId5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7" name="Rectangle 5"/>
          <p:cNvSpPr/>
          <p:nvPr/>
        </p:nvSpPr>
        <p:spPr>
          <a:xfrm>
            <a:off x="0" y="0"/>
            <a:ext cx="20102760" cy="455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48" name="Picture 7" descr=""/>
          <p:cNvPicPr/>
          <p:nvPr/>
        </p:nvPicPr>
        <p:blipFill>
          <a:blip r:embed="rId6"/>
          <a:stretch/>
        </p:blipFill>
        <p:spPr>
          <a:xfrm>
            <a:off x="6193800" y="8311320"/>
            <a:ext cx="4785120" cy="1227600"/>
          </a:xfrm>
          <a:prstGeom prst="rect">
            <a:avLst/>
          </a:prstGeom>
          <a:ln w="0">
            <a:noFill/>
          </a:ln>
        </p:spPr>
      </p:pic>
      <p:pic>
        <p:nvPicPr>
          <p:cNvPr id="349" name="Picture 9" descr=""/>
          <p:cNvPicPr/>
          <p:nvPr/>
        </p:nvPicPr>
        <p:blipFill>
          <a:blip r:embed="rId7"/>
          <a:stretch/>
        </p:blipFill>
        <p:spPr>
          <a:xfrm>
            <a:off x="5479920" y="6111720"/>
            <a:ext cx="4744440" cy="2241360"/>
          </a:xfrm>
          <a:prstGeom prst="rect">
            <a:avLst/>
          </a:prstGeom>
          <a:ln w="0">
            <a:noFill/>
          </a:ln>
        </p:spPr>
      </p:pic>
      <p:pic>
        <p:nvPicPr>
          <p:cNvPr id="350" name="Picture 10" descr=""/>
          <p:cNvPicPr/>
          <p:nvPr/>
        </p:nvPicPr>
        <p:blipFill>
          <a:blip r:embed="rId8"/>
          <a:stretch/>
        </p:blipFill>
        <p:spPr>
          <a:xfrm>
            <a:off x="540000" y="6088680"/>
            <a:ext cx="2391480" cy="1650240"/>
          </a:xfrm>
          <a:prstGeom prst="rect">
            <a:avLst/>
          </a:prstGeom>
          <a:ln w="0">
            <a:noFill/>
          </a:ln>
        </p:spPr>
      </p:pic>
      <p:pic>
        <p:nvPicPr>
          <p:cNvPr id="351" name="Picture 12" descr=""/>
          <p:cNvPicPr/>
          <p:nvPr/>
        </p:nvPicPr>
        <p:blipFill>
          <a:blip r:embed="rId9"/>
          <a:stretch/>
        </p:blipFill>
        <p:spPr>
          <a:xfrm>
            <a:off x="12947760" y="1706400"/>
            <a:ext cx="5561280" cy="3180600"/>
          </a:xfrm>
          <a:prstGeom prst="rect">
            <a:avLst/>
          </a:prstGeom>
          <a:ln w="0">
            <a:noFill/>
          </a:ln>
        </p:spPr>
      </p:pic>
      <p:pic>
        <p:nvPicPr>
          <p:cNvPr id="352" name="Picture 13" descr=""/>
          <p:cNvPicPr/>
          <p:nvPr/>
        </p:nvPicPr>
        <p:blipFill>
          <a:blip r:embed="rId10"/>
          <a:stretch/>
        </p:blipFill>
        <p:spPr>
          <a:xfrm>
            <a:off x="13023720" y="5230080"/>
            <a:ext cx="5484960" cy="3747600"/>
          </a:xfrm>
          <a:prstGeom prst="rect">
            <a:avLst/>
          </a:prstGeom>
          <a:ln w="0">
            <a:noFill/>
          </a:ln>
        </p:spPr>
      </p:pic>
      <p:sp>
        <p:nvSpPr>
          <p:cNvPr id="353" name="Прямоугольник 12"/>
          <p:cNvSpPr/>
          <p:nvPr/>
        </p:nvSpPr>
        <p:spPr>
          <a:xfrm>
            <a:off x="13633560" y="9236160"/>
            <a:ext cx="5942160" cy="1064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Производственная практика –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3200" spc="-1" strike="noStrike">
                <a:solidFill>
                  <a:srgbClr val="000000"/>
                </a:solidFill>
                <a:latin typeface="Calibri"/>
                <a:ea typeface="DejaVu Sans"/>
              </a:rPr>
              <a:t>НПО «Машиностроения»</a:t>
            </a:r>
            <a:endParaRPr b="0" lang="ru-RU" sz="3200" spc="-1" strike="noStrike">
              <a:latin typeface="Arial"/>
            </a:endParaRPr>
          </a:p>
        </p:txBody>
      </p:sp>
      <p:pic>
        <p:nvPicPr>
          <p:cNvPr id="354" name="Рисунок 3" descr=""/>
          <p:cNvPicPr/>
          <p:nvPr/>
        </p:nvPicPr>
        <p:blipFill>
          <a:blip r:embed="rId11"/>
          <a:stretch/>
        </p:blipFill>
        <p:spPr>
          <a:xfrm>
            <a:off x="540000" y="4017240"/>
            <a:ext cx="2617920" cy="1741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object 2"/>
          <p:cNvSpPr/>
          <p:nvPr/>
        </p:nvSpPr>
        <p:spPr>
          <a:xfrm>
            <a:off x="703080" y="3175560"/>
            <a:ext cx="8800920" cy="7362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 anchor="t">
            <a:spAutoFit/>
          </a:bodyPr>
          <a:p>
            <a:pPr marL="469800" indent="-457200" algn="just">
              <a:lnSpc>
                <a:spcPct val="100000"/>
              </a:lnSpc>
              <a:spcBef>
                <a:spcPts val="96"/>
              </a:spcBef>
              <a:buClr>
                <a:srgbClr val="000000"/>
              </a:buClr>
              <a:buFont typeface="Wingdings" charset="2"/>
              <a:buChar char=""/>
              <a:tabLst>
                <a:tab algn="l" pos="766440"/>
              </a:tabLst>
            </a:pP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Возможность одновременно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с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освоением основной  программы</a:t>
            </a:r>
            <a:r>
              <a:rPr b="0" lang="ru-RU" sz="2800" spc="-160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получить</a:t>
            </a:r>
            <a:r>
              <a:rPr b="0" lang="ru-RU" sz="2800" spc="-165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второе</a:t>
            </a:r>
            <a:r>
              <a:rPr b="0" lang="ru-RU" sz="2800" spc="-160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образование,</a:t>
            </a:r>
            <a:r>
              <a:rPr b="0" lang="ru-RU" sz="2800" spc="-165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смежную</a:t>
            </a:r>
            <a:r>
              <a:rPr b="0" lang="ru-RU" sz="2800" spc="-160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21" strike="noStrike">
                <a:solidFill>
                  <a:srgbClr val="000000"/>
                </a:solidFill>
                <a:latin typeface="Calibri"/>
                <a:ea typeface="DejaVu Sans"/>
              </a:rPr>
              <a:t>рабочую 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профессию повысить</a:t>
            </a:r>
            <a:r>
              <a:rPr b="0" lang="ru-RU" sz="2800" spc="-446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21" strike="noStrike">
                <a:solidFill>
                  <a:srgbClr val="000000"/>
                </a:solidFill>
                <a:latin typeface="Calibri"/>
                <a:ea typeface="DejaVu Sans"/>
              </a:rPr>
              <a:t>квалификацию;</a:t>
            </a:r>
            <a:endParaRPr b="0" lang="ru-RU" sz="2800" spc="-1" strike="noStrike">
              <a:latin typeface="Arial"/>
            </a:endParaRPr>
          </a:p>
          <a:p>
            <a:pPr marL="12600" algn="just">
              <a:lnSpc>
                <a:spcPct val="100000"/>
              </a:lnSpc>
              <a:spcBef>
                <a:spcPts val="96"/>
              </a:spcBef>
              <a:tabLst>
                <a:tab algn="l" pos="766440"/>
              </a:tabLst>
            </a:pPr>
            <a:endParaRPr b="0" lang="ru-RU" sz="2800" spc="-1" strike="noStrike">
              <a:latin typeface="Arial"/>
            </a:endParaRPr>
          </a:p>
          <a:p>
            <a:pPr marL="469800" indent="-457200" algn="just">
              <a:lnSpc>
                <a:spcPct val="100000"/>
              </a:lnSpc>
              <a:spcBef>
                <a:spcPts val="96"/>
              </a:spcBef>
              <a:buClr>
                <a:srgbClr val="000000"/>
              </a:buClr>
              <a:buFont typeface="Wingdings" charset="2"/>
              <a:buChar char=""/>
              <a:tabLst>
                <a:tab algn="l" pos="766440"/>
              </a:tabLst>
            </a:pPr>
            <a:r>
              <a:rPr b="0" lang="ru-RU" sz="2800" spc="49" strike="noStrike">
                <a:solidFill>
                  <a:srgbClr val="000000"/>
                </a:solidFill>
                <a:latin typeface="Calibri"/>
                <a:ea typeface="DejaVu Sans"/>
              </a:rPr>
              <a:t>Документ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о </a:t>
            </a:r>
            <a:r>
              <a:rPr b="0" lang="ru-RU" sz="2800" spc="63" strike="noStrike">
                <a:solidFill>
                  <a:srgbClr val="000000"/>
                </a:solidFill>
                <a:latin typeface="Calibri"/>
                <a:ea typeface="DejaVu Sans"/>
              </a:rPr>
              <a:t>дополнительном </a:t>
            </a:r>
            <a:r>
              <a:rPr b="0" lang="ru-RU" sz="2800" spc="69" strike="noStrike">
                <a:solidFill>
                  <a:srgbClr val="000000"/>
                </a:solidFill>
                <a:latin typeface="Calibri"/>
                <a:ea typeface="DejaVu Sans"/>
              </a:rPr>
              <a:t>образовании </a:t>
            </a:r>
            <a:r>
              <a:rPr b="0" lang="ru-RU" sz="2800" spc="75" strike="noStrike">
                <a:solidFill>
                  <a:srgbClr val="000000"/>
                </a:solidFill>
                <a:latin typeface="Calibri"/>
                <a:ea typeface="DejaVu Sans"/>
              </a:rPr>
              <a:t>д</a:t>
            </a:r>
            <a:r>
              <a:rPr b="0" lang="ru-RU" sz="2800" spc="69" strike="noStrike">
                <a:solidFill>
                  <a:srgbClr val="000000"/>
                </a:solidFill>
                <a:latin typeface="Calibri"/>
                <a:ea typeface="DejaVu Sans"/>
              </a:rPr>
              <a:t>ае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т </a:t>
            </a:r>
            <a:r>
              <a:rPr b="0" lang="ru-RU" sz="2800" spc="69" strike="noStrike">
                <a:solidFill>
                  <a:srgbClr val="000000"/>
                </a:solidFill>
                <a:latin typeface="Calibri"/>
                <a:ea typeface="DejaVu Sans"/>
              </a:rPr>
              <a:t>ва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м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возможность найти</a:t>
            </a:r>
            <a:r>
              <a:rPr b="0" lang="ru-RU" sz="2800" spc="-97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более</a:t>
            </a:r>
            <a:r>
              <a:rPr b="0" lang="ru-RU" sz="2800" spc="-92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высокооплачиваемую работу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и</a:t>
            </a:r>
            <a:r>
              <a:rPr b="0" lang="ru-RU" sz="2800" spc="-250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21" strike="noStrike">
                <a:solidFill>
                  <a:srgbClr val="000000"/>
                </a:solidFill>
                <a:latin typeface="Calibri"/>
                <a:ea typeface="DejaVu Sans"/>
              </a:rPr>
              <a:t>стать 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конкурентоспособным </a:t>
            </a:r>
            <a:r>
              <a:rPr b="0" lang="ru-RU" sz="2800" spc="-12" strike="noStrike">
                <a:solidFill>
                  <a:srgbClr val="000000"/>
                </a:solidFill>
                <a:latin typeface="Calibri"/>
                <a:ea typeface="DejaVu Sans"/>
              </a:rPr>
              <a:t>на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рынке</a:t>
            </a:r>
            <a:r>
              <a:rPr b="0" lang="ru-RU" sz="2800" spc="-460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труда;</a:t>
            </a:r>
            <a:endParaRPr b="0" lang="ru-RU" sz="28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96"/>
              </a:spcBef>
              <a:tabLst>
                <a:tab algn="l" pos="766440"/>
              </a:tabLst>
            </a:pPr>
            <a:endParaRPr b="0" lang="ru-RU" sz="2800" spc="-1" strike="noStrike">
              <a:latin typeface="Arial"/>
            </a:endParaRPr>
          </a:p>
          <a:p>
            <a:pPr marL="469800" indent="-457200" algn="just">
              <a:lnSpc>
                <a:spcPct val="100000"/>
              </a:lnSpc>
              <a:spcBef>
                <a:spcPts val="96"/>
              </a:spcBef>
              <a:buClr>
                <a:srgbClr val="000000"/>
              </a:buClr>
              <a:buFont typeface="Wingdings" charset="2"/>
              <a:buChar char=""/>
              <a:tabLst>
                <a:tab algn="l" pos="766440"/>
              </a:tabLst>
            </a:pPr>
            <a:r>
              <a:rPr b="0" lang="ru-RU" sz="2800" spc="-52" strike="noStrike">
                <a:solidFill>
                  <a:srgbClr val="000000"/>
                </a:solidFill>
                <a:latin typeface="Calibri"/>
                <a:ea typeface="DejaVu Sans"/>
              </a:rPr>
              <a:t>Учебный </a:t>
            </a:r>
            <a:r>
              <a:rPr b="0" lang="ru-RU" sz="2800" spc="-60" strike="noStrike">
                <a:solidFill>
                  <a:srgbClr val="000000"/>
                </a:solidFill>
                <a:latin typeface="Calibri"/>
                <a:ea typeface="DejaVu Sans"/>
              </a:rPr>
              <a:t>процесс </a:t>
            </a:r>
            <a:r>
              <a:rPr b="0" lang="ru-RU" sz="2800" spc="-55" strike="noStrike">
                <a:solidFill>
                  <a:srgbClr val="000000"/>
                </a:solidFill>
                <a:latin typeface="Calibri"/>
                <a:ea typeface="DejaVu Sans"/>
              </a:rPr>
              <a:t>ведут </a:t>
            </a:r>
            <a:r>
              <a:rPr b="0" lang="ru-RU" sz="2800" spc="-66" strike="noStrike">
                <a:solidFill>
                  <a:srgbClr val="000000"/>
                </a:solidFill>
                <a:latin typeface="Calibri"/>
                <a:ea typeface="DejaVu Sans"/>
              </a:rPr>
              <a:t>квалифицированные </a:t>
            </a:r>
            <a:r>
              <a:rPr b="0" lang="ru-RU" sz="2800" spc="-72" strike="noStrike">
                <a:solidFill>
                  <a:srgbClr val="000000"/>
                </a:solidFill>
                <a:latin typeface="Calibri"/>
                <a:ea typeface="DejaVu Sans"/>
              </a:rPr>
              <a:t>преподаватели 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и </a:t>
            </a:r>
            <a:r>
              <a:rPr b="0" lang="ru-RU" sz="2800" spc="41" strike="noStrike">
                <a:solidFill>
                  <a:srgbClr val="000000"/>
                </a:solidFill>
                <a:latin typeface="Calibri"/>
                <a:ea typeface="DejaVu Sans"/>
              </a:rPr>
              <a:t>специалисты </a:t>
            </a:r>
            <a:r>
              <a:rPr b="1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- </a:t>
            </a:r>
            <a:r>
              <a:rPr b="0" lang="ru-RU" sz="2800" spc="41" strike="noStrike">
                <a:solidFill>
                  <a:srgbClr val="000000"/>
                </a:solidFill>
                <a:latin typeface="Calibri"/>
                <a:ea typeface="DejaVu Sans"/>
              </a:rPr>
              <a:t>практики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с </a:t>
            </a:r>
            <a:r>
              <a:rPr b="0" lang="ru-RU" sz="2800" spc="43" strike="noStrike">
                <a:solidFill>
                  <a:srgbClr val="000000"/>
                </a:solidFill>
                <a:latin typeface="Calibri"/>
                <a:ea typeface="DejaVu Sans"/>
              </a:rPr>
              <a:t>использованием современных 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технологий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и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электронного</a:t>
            </a:r>
            <a:r>
              <a:rPr b="0" lang="ru-RU" sz="2800" spc="9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21" strike="noStrike">
                <a:solidFill>
                  <a:srgbClr val="000000"/>
                </a:solidFill>
                <a:latin typeface="Calibri"/>
                <a:ea typeface="DejaVu Sans"/>
              </a:rPr>
              <a:t>обучения;</a:t>
            </a:r>
            <a:endParaRPr b="0" lang="ru-RU" sz="2800" spc="-1" strike="noStrike">
              <a:latin typeface="Arial"/>
            </a:endParaRPr>
          </a:p>
          <a:p>
            <a:pPr marL="469800" indent="-457200" algn="just">
              <a:lnSpc>
                <a:spcPct val="100000"/>
              </a:lnSpc>
              <a:spcBef>
                <a:spcPts val="96"/>
              </a:spcBef>
              <a:buClr>
                <a:srgbClr val="000000"/>
              </a:buClr>
              <a:buFont typeface="Wingdings" charset="2"/>
              <a:buChar char=""/>
              <a:tabLst>
                <a:tab algn="l" pos="76644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Вы</a:t>
            </a:r>
            <a:r>
              <a:rPr b="0" lang="ru-RU" sz="2800" spc="103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можете</a:t>
            </a:r>
            <a:r>
              <a:rPr b="0" lang="ru-RU" sz="2800" spc="103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выбрать</a:t>
            </a:r>
            <a:r>
              <a:rPr b="0" lang="ru-RU" sz="2800" spc="103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наиболее</a:t>
            </a:r>
            <a:r>
              <a:rPr b="0" lang="ru-RU" sz="2800" spc="100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удобные</a:t>
            </a:r>
            <a:r>
              <a:rPr b="0" lang="ru-RU" sz="2800" spc="103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для</a:t>
            </a:r>
            <a:r>
              <a:rPr b="0" lang="ru-RU" sz="2800" spc="109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вас</a:t>
            </a:r>
            <a:r>
              <a:rPr b="0" lang="ru-RU" sz="2800" spc="103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формы</a:t>
            </a:r>
            <a:r>
              <a:rPr b="0" lang="ru-RU" sz="2800" spc="103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и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методы</a:t>
            </a:r>
            <a:r>
              <a:rPr b="0" lang="ru-RU" sz="2800" spc="-165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5" strike="noStrike">
                <a:solidFill>
                  <a:srgbClr val="000000"/>
                </a:solidFill>
                <a:latin typeface="Calibri"/>
                <a:ea typeface="DejaVu Sans"/>
              </a:rPr>
              <a:t>обучения</a:t>
            </a:r>
            <a:endParaRPr b="0" lang="ru-RU" sz="28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96"/>
              </a:spcBef>
              <a:tabLst>
                <a:tab algn="l" pos="766440"/>
              </a:tabLst>
            </a:pPr>
            <a:endParaRPr b="0" lang="ru-RU" sz="28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96"/>
              </a:spcBef>
              <a:tabLst>
                <a:tab algn="l" pos="766440"/>
              </a:tabLst>
            </a:pPr>
            <a:endParaRPr b="0" lang="ru-RU" sz="28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96"/>
              </a:spcBef>
              <a:tabLst>
                <a:tab algn="l" pos="766440"/>
              </a:tabLst>
            </a:pPr>
            <a:endParaRPr b="0" lang="ru-RU" sz="2800" spc="-1" strike="noStrike">
              <a:latin typeface="Arial"/>
            </a:endParaRPr>
          </a:p>
        </p:txBody>
      </p:sp>
      <p:sp>
        <p:nvSpPr>
          <p:cNvPr id="356" name="PlaceHolder 1"/>
          <p:cNvSpPr>
            <a:spLocks noGrp="1"/>
          </p:cNvSpPr>
          <p:nvPr>
            <p:ph type="title"/>
          </p:nvPr>
        </p:nvSpPr>
        <p:spPr>
          <a:xfrm>
            <a:off x="3165480" y="579240"/>
            <a:ext cx="6391080" cy="1899000"/>
          </a:xfrm>
          <a:prstGeom prst="rect">
            <a:avLst/>
          </a:prstGeom>
          <a:noFill/>
          <a:ln w="0">
            <a:noFill/>
          </a:ln>
        </p:spPr>
        <p:txBody>
          <a:bodyPr lIns="0" rIns="0" tIns="11520" bIns="0" anchor="t">
            <a:noAutofit/>
          </a:bodyPr>
          <a:p>
            <a:pPr marL="12600">
              <a:lnSpc>
                <a:spcPct val="100000"/>
              </a:lnSpc>
              <a:spcBef>
                <a:spcPts val="91"/>
              </a:spcBef>
            </a:pPr>
            <a:r>
              <a:rPr b="1" lang="ru-RU" sz="5900" spc="1" strike="noStrike">
                <a:solidFill>
                  <a:srgbClr val="25205d"/>
                </a:solidFill>
                <a:latin typeface="Arial"/>
              </a:rPr>
              <a:t>Дополнительное  </a:t>
            </a:r>
            <a:r>
              <a:rPr b="1" lang="ru-RU" sz="5900" spc="4" strike="noStrike">
                <a:solidFill>
                  <a:srgbClr val="25205d"/>
                </a:solidFill>
                <a:latin typeface="Arial"/>
              </a:rPr>
              <a:t>образование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357" name="object 8"/>
          <p:cNvSpPr/>
          <p:nvPr/>
        </p:nvSpPr>
        <p:spPr>
          <a:xfrm>
            <a:off x="14271840" y="1804680"/>
            <a:ext cx="3873240" cy="7592400"/>
          </a:xfrm>
          <a:custGeom>
            <a:avLst/>
            <a:gdLst/>
            <a:ahLst/>
            <a:rect l="l" t="t" r="r" b="b"/>
            <a:pathLst>
              <a:path w="3874769" h="7593965">
                <a:moveTo>
                  <a:pt x="3874227" y="7593517"/>
                </a:moveTo>
                <a:lnTo>
                  <a:pt x="0" y="7593517"/>
                </a:lnTo>
                <a:lnTo>
                  <a:pt x="0" y="0"/>
                </a:lnTo>
                <a:lnTo>
                  <a:pt x="3874227" y="0"/>
                </a:lnTo>
                <a:lnTo>
                  <a:pt x="3874227" y="7593517"/>
                </a:lnTo>
                <a:close/>
              </a:path>
            </a:pathLst>
          </a:custGeom>
          <a:solidFill>
            <a:srgbClr val="cccccc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8" name="object 9"/>
          <p:cNvSpPr/>
          <p:nvPr/>
        </p:nvSpPr>
        <p:spPr>
          <a:xfrm>
            <a:off x="9731520" y="8457480"/>
            <a:ext cx="3879000" cy="94176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9" name="object 11"/>
          <p:cNvSpPr/>
          <p:nvPr/>
        </p:nvSpPr>
        <p:spPr>
          <a:xfrm>
            <a:off x="12224160" y="6028200"/>
            <a:ext cx="3641400" cy="340164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0" name="object 12"/>
          <p:cNvSpPr/>
          <p:nvPr/>
        </p:nvSpPr>
        <p:spPr>
          <a:xfrm>
            <a:off x="9785520" y="1831320"/>
            <a:ext cx="8412120" cy="418032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1" name="object 5"/>
          <p:cNvSpPr/>
          <p:nvPr/>
        </p:nvSpPr>
        <p:spPr>
          <a:xfrm>
            <a:off x="450360" y="357480"/>
            <a:ext cx="2276640" cy="2276640"/>
          </a:xfrm>
          <a:prstGeom prst="rect">
            <a:avLst/>
          </a:pr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object 2"/>
          <p:cNvSpPr/>
          <p:nvPr/>
        </p:nvSpPr>
        <p:spPr>
          <a:xfrm>
            <a:off x="3696120" y="5779800"/>
            <a:ext cx="1621440" cy="552708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3" name="object 3"/>
          <p:cNvSpPr/>
          <p:nvPr/>
        </p:nvSpPr>
        <p:spPr>
          <a:xfrm>
            <a:off x="2795760" y="1550160"/>
            <a:ext cx="5194080" cy="180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1520" bIns="0" anchor="t">
            <a:spAutoFit/>
          </a:bodyPr>
          <a:p>
            <a:pPr marL="12600">
              <a:lnSpc>
                <a:spcPct val="100000"/>
              </a:lnSpc>
              <a:spcBef>
                <a:spcPts val="91"/>
              </a:spcBef>
            </a:pPr>
            <a:r>
              <a:rPr b="1" lang="ru-RU" sz="5900" spc="4" strike="noStrike">
                <a:solidFill>
                  <a:srgbClr val="25205d"/>
                </a:solidFill>
                <a:latin typeface="Arial"/>
                <a:ea typeface="DejaVu Sans"/>
              </a:rPr>
              <a:t>Продолжение  обучения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364" name="PlaceHolder 1"/>
          <p:cNvSpPr>
            <a:spLocks noGrp="1"/>
          </p:cNvSpPr>
          <p:nvPr>
            <p:ph type="title"/>
          </p:nvPr>
        </p:nvSpPr>
        <p:spPr>
          <a:xfrm>
            <a:off x="8332200" y="376560"/>
            <a:ext cx="7738200" cy="1902240"/>
          </a:xfrm>
          <a:prstGeom prst="rect">
            <a:avLst/>
          </a:prstGeom>
          <a:noFill/>
          <a:ln w="0">
            <a:noFill/>
          </a:ln>
        </p:spPr>
        <p:txBody>
          <a:bodyPr lIns="0" rIns="0" tIns="14760" bIns="0" anchor="t">
            <a:noAutofit/>
          </a:bodyPr>
          <a:p>
            <a:pPr marL="12600">
              <a:lnSpc>
                <a:spcPct val="100000"/>
              </a:lnSpc>
              <a:spcBef>
                <a:spcPts val="113"/>
              </a:spcBef>
            </a:pPr>
            <a:r>
              <a:rPr b="1" lang="ru-RU" sz="4800" spc="-12" strike="noStrike">
                <a:solidFill>
                  <a:srgbClr val="000000"/>
                </a:solidFill>
                <a:latin typeface="Calibri"/>
              </a:rPr>
              <a:t>ВУЗы </a:t>
            </a:r>
            <a:r>
              <a:rPr b="1" lang="ru-RU" sz="4800" spc="-1" strike="noStrike">
                <a:solidFill>
                  <a:srgbClr val="000000"/>
                </a:solidFill>
                <a:latin typeface="Calibri"/>
              </a:rPr>
              <a:t>- </a:t>
            </a:r>
            <a:r>
              <a:rPr b="1" lang="ru-RU" sz="4800" spc="-15" strike="noStrike">
                <a:solidFill>
                  <a:srgbClr val="000000"/>
                </a:solidFill>
                <a:latin typeface="Calibri"/>
              </a:rPr>
              <a:t>партнеры</a:t>
            </a:r>
            <a:r>
              <a:rPr b="1" lang="ru-RU" sz="4800" spc="-177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1" lang="ru-RU" sz="4800" spc="-21" strike="noStrike">
                <a:solidFill>
                  <a:srgbClr val="000000"/>
                </a:solidFill>
                <a:latin typeface="Calibri"/>
              </a:rPr>
              <a:t>колледжа:</a:t>
            </a:r>
            <a:endParaRPr b="0" lang="ru-RU" sz="4800" spc="-1" strike="noStrike">
              <a:latin typeface="Arial"/>
            </a:endParaRPr>
          </a:p>
        </p:txBody>
      </p:sp>
      <p:sp>
        <p:nvSpPr>
          <p:cNvPr id="365" name="object 8"/>
          <p:cNvSpPr/>
          <p:nvPr/>
        </p:nvSpPr>
        <p:spPr>
          <a:xfrm>
            <a:off x="7991280" y="5884200"/>
            <a:ext cx="11000520" cy="1931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1520" bIns="0" anchor="t">
            <a:spAutoFit/>
          </a:bodyPr>
          <a:p>
            <a:pPr>
              <a:lnSpc>
                <a:spcPct val="100000"/>
              </a:lnSpc>
              <a:spcBef>
                <a:spcPts val="31"/>
              </a:spcBef>
            </a:pPr>
            <a:endParaRPr b="0" lang="ru-RU" sz="1800" spc="-1" strike="noStrike">
              <a:latin typeface="Arial"/>
            </a:endParaRPr>
          </a:p>
          <a:p>
            <a:pPr marL="584280" indent="-57168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ru-RU" sz="3600" spc="-26" strike="noStrike">
                <a:solidFill>
                  <a:srgbClr val="000000"/>
                </a:solidFill>
                <a:latin typeface="Calibri"/>
                <a:ea typeface="DejaVu Sans"/>
              </a:rPr>
              <a:t>Московский</a:t>
            </a:r>
            <a:r>
              <a:rPr b="0" lang="ru-RU" sz="3600" spc="-145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3600" spc="-26" strike="noStrike">
                <a:solidFill>
                  <a:srgbClr val="000000"/>
                </a:solidFill>
                <a:latin typeface="Calibri"/>
                <a:ea typeface="DejaVu Sans"/>
              </a:rPr>
              <a:t>технический</a:t>
            </a:r>
            <a:r>
              <a:rPr b="0" lang="ru-RU" sz="3600" spc="-15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3600" spc="-26" strike="noStrike">
                <a:solidFill>
                  <a:srgbClr val="000000"/>
                </a:solidFill>
                <a:latin typeface="Calibri"/>
                <a:ea typeface="DejaVu Sans"/>
              </a:rPr>
              <a:t>университет</a:t>
            </a:r>
            <a:r>
              <a:rPr b="0" lang="ru-RU" sz="3600" spc="-140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3600" spc="-21" strike="noStrike">
                <a:solidFill>
                  <a:srgbClr val="000000"/>
                </a:solidFill>
                <a:latin typeface="Calibri"/>
                <a:ea typeface="DejaVu Sans"/>
              </a:rPr>
              <a:t>связи</a:t>
            </a:r>
            <a:r>
              <a:rPr b="0" lang="ru-RU" sz="3600" spc="-15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3600" spc="-7" strike="noStrike">
                <a:solidFill>
                  <a:srgbClr val="000000"/>
                </a:solidFill>
                <a:latin typeface="Calibri"/>
                <a:ea typeface="DejaVu Sans"/>
              </a:rPr>
              <a:t>и</a:t>
            </a:r>
            <a:r>
              <a:rPr b="0" lang="ru-RU" sz="3600" spc="-157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3600" spc="-26" strike="noStrike">
                <a:solidFill>
                  <a:srgbClr val="000000"/>
                </a:solidFill>
                <a:latin typeface="Calibri"/>
                <a:ea typeface="DejaVu Sans"/>
              </a:rPr>
              <a:t>информатики</a:t>
            </a:r>
            <a:endParaRPr b="0" lang="ru-RU" sz="3600" spc="-1" strike="noStrike">
              <a:latin typeface="Arial"/>
            </a:endParaRPr>
          </a:p>
          <a:p>
            <a:pPr marL="12600"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</p:txBody>
      </p:sp>
      <p:sp>
        <p:nvSpPr>
          <p:cNvPr id="366" name="object 10"/>
          <p:cNvSpPr/>
          <p:nvPr/>
        </p:nvSpPr>
        <p:spPr>
          <a:xfrm>
            <a:off x="1365120" y="3521160"/>
            <a:ext cx="2133000" cy="278640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7" name="object 14"/>
          <p:cNvSpPr/>
          <p:nvPr/>
        </p:nvSpPr>
        <p:spPr>
          <a:xfrm>
            <a:off x="16071840" y="7251840"/>
            <a:ext cx="3834720" cy="360180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8" name="object 5"/>
          <p:cNvSpPr/>
          <p:nvPr/>
        </p:nvSpPr>
        <p:spPr>
          <a:xfrm>
            <a:off x="450360" y="357480"/>
            <a:ext cx="2276640" cy="2276640"/>
          </a:xfrm>
          <a:prstGeom prst="rect">
            <a:avLst/>
          </a:pr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9" name="object 5"/>
          <p:cNvSpPr/>
          <p:nvPr/>
        </p:nvSpPr>
        <p:spPr>
          <a:xfrm>
            <a:off x="7962840" y="1334880"/>
            <a:ext cx="11694600" cy="154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1520" bIns="0" anchor="t">
            <a:spAutoFit/>
          </a:bodyPr>
          <a:p>
            <a:pPr marL="584280" indent="-571680">
              <a:lnSpc>
                <a:spcPct val="100000"/>
              </a:lnSpc>
              <a:spcBef>
                <a:spcPts val="91"/>
              </a:spcBef>
              <a:buClr>
                <a:srgbClr val="000000"/>
              </a:buClr>
              <a:buFont typeface="Wingdings" charset="2"/>
              <a:buChar char=""/>
            </a:pPr>
            <a:r>
              <a:rPr b="0" lang="ru-RU" sz="3200" spc="-26" strike="noStrike">
                <a:solidFill>
                  <a:srgbClr val="000000"/>
                </a:solidFill>
                <a:latin typeface="Calibri"/>
                <a:ea typeface="DejaVu Sans"/>
              </a:rPr>
              <a:t>Федеральное государственное автономное образовательное учреждение высшего образования </a:t>
            </a:r>
            <a:endParaRPr b="0" lang="ru-RU" sz="32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91"/>
              </a:spcBef>
            </a:pPr>
            <a:r>
              <a:rPr b="1" lang="ru-RU" sz="3600" spc="-26" strike="noStrike">
                <a:solidFill>
                  <a:srgbClr val="000000"/>
                </a:solidFill>
                <a:latin typeface="Calibri"/>
                <a:ea typeface="DejaVu Sans"/>
              </a:rPr>
              <a:t>«Московский политехнический университет»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370" name="Picture 2" descr=""/>
          <p:cNvPicPr/>
          <p:nvPr/>
        </p:nvPicPr>
        <p:blipFill>
          <a:blip r:embed="rId5"/>
          <a:stretch/>
        </p:blipFill>
        <p:spPr>
          <a:xfrm>
            <a:off x="9751320" y="8524440"/>
            <a:ext cx="6049440" cy="1637280"/>
          </a:xfrm>
          <a:prstGeom prst="rect">
            <a:avLst/>
          </a:prstGeom>
          <a:ln w="0">
            <a:noFill/>
          </a:ln>
        </p:spPr>
      </p:pic>
      <p:pic>
        <p:nvPicPr>
          <p:cNvPr id="371" name="Picture 4" descr="Файл:Герб МГТУ имени Н. Э. Баумана.svg — Википедия"/>
          <p:cNvPicPr/>
          <p:nvPr/>
        </p:nvPicPr>
        <p:blipFill>
          <a:blip r:embed="rId6"/>
          <a:stretch/>
        </p:blipFill>
        <p:spPr>
          <a:xfrm>
            <a:off x="4602600" y="6660000"/>
            <a:ext cx="5836320" cy="5038920"/>
          </a:xfrm>
          <a:prstGeom prst="rect">
            <a:avLst/>
          </a:prstGeom>
          <a:ln w="0">
            <a:noFill/>
          </a:ln>
        </p:spPr>
      </p:pic>
      <p:sp>
        <p:nvSpPr>
          <p:cNvPr id="372" name="object 5"/>
          <p:cNvSpPr/>
          <p:nvPr/>
        </p:nvSpPr>
        <p:spPr>
          <a:xfrm>
            <a:off x="7991280" y="3213000"/>
            <a:ext cx="10968840" cy="2643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1520" bIns="0" anchor="t">
            <a:spAutoFit/>
          </a:bodyPr>
          <a:p>
            <a:pPr marL="584280" indent="-571680">
              <a:lnSpc>
                <a:spcPct val="100000"/>
              </a:lnSpc>
              <a:spcBef>
                <a:spcPts val="91"/>
              </a:spcBef>
              <a:buClr>
                <a:srgbClr val="000000"/>
              </a:buClr>
              <a:buFont typeface="Wingdings" charset="2"/>
              <a:buChar char=""/>
            </a:pPr>
            <a:r>
              <a:rPr b="0" lang="ru-RU" sz="3200" spc="-26" strike="noStrike">
                <a:solidFill>
                  <a:srgbClr val="000000"/>
                </a:solidFill>
                <a:latin typeface="Calibri"/>
                <a:ea typeface="DejaVu Sans"/>
              </a:rPr>
              <a:t>Федеральное государственное бюджетное образовательное учреждение высшего образования </a:t>
            </a:r>
            <a:endParaRPr b="0" lang="ru-RU" sz="32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91"/>
              </a:spcBef>
            </a:pPr>
            <a:r>
              <a:rPr b="1" lang="ru-RU" sz="3600" spc="-26" strike="noStrike">
                <a:solidFill>
                  <a:srgbClr val="000000"/>
                </a:solidFill>
                <a:latin typeface="Calibri"/>
                <a:ea typeface="DejaVu Sans"/>
              </a:rPr>
              <a:t>«Московский государственный технический университет имени Н.Э.Баумана (национальный исследовательский университет)»</a:t>
            </a:r>
            <a:r>
              <a:rPr b="0" lang="ru-RU" sz="3600" spc="-26" strike="noStrike">
                <a:solidFill>
                  <a:srgbClr val="000000"/>
                </a:solidFill>
                <a:latin typeface="Calibri"/>
                <a:ea typeface="DejaVu Sans"/>
              </a:rPr>
              <a:t>: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object 2"/>
          <p:cNvSpPr/>
          <p:nvPr/>
        </p:nvSpPr>
        <p:spPr>
          <a:xfrm>
            <a:off x="1720080" y="4626720"/>
            <a:ext cx="6244920" cy="986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 anchor="t">
            <a:spAutoFit/>
          </a:bodyPr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Востребованность </a:t>
            </a:r>
            <a:r>
              <a:rPr b="0" lang="ru-RU" sz="3200" spc="-15" strike="noStrike">
                <a:solidFill>
                  <a:srgbClr val="000000"/>
                </a:solidFill>
                <a:latin typeface="Arial"/>
                <a:ea typeface="DejaVu Sans"/>
              </a:rPr>
              <a:t>профессии</a:t>
            </a:r>
            <a:r>
              <a:rPr b="0" lang="ru-RU" sz="3200" spc="-97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ru-RU" sz="3200" spc="-26" strike="noStrike">
                <a:solidFill>
                  <a:srgbClr val="000000"/>
                </a:solidFill>
                <a:latin typeface="Arial"/>
                <a:ea typeface="DejaVu Sans"/>
              </a:rPr>
              <a:t>по  </a:t>
            </a:r>
            <a:r>
              <a:rPr b="0" lang="ru-RU" sz="3200" spc="-15" strike="noStrike">
                <a:solidFill>
                  <a:srgbClr val="000000"/>
                </a:solidFill>
                <a:latin typeface="Arial"/>
                <a:ea typeface="DejaVu Sans"/>
              </a:rPr>
              <a:t>опросу </a:t>
            </a: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выпускников</a:t>
            </a:r>
            <a:r>
              <a:rPr b="0" lang="ru-RU" sz="3200" spc="-80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ru-RU" sz="3200" spc="-21" strike="noStrike">
                <a:solidFill>
                  <a:srgbClr val="000000"/>
                </a:solidFill>
                <a:latin typeface="Arial"/>
                <a:ea typeface="DejaVu Sans"/>
              </a:rPr>
              <a:t>школ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374" name="object 3"/>
          <p:cNvSpPr/>
          <p:nvPr/>
        </p:nvSpPr>
        <p:spPr>
          <a:xfrm>
            <a:off x="1720080" y="2871720"/>
            <a:ext cx="6598080" cy="91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7280" bIns="0" anchor="t">
            <a:spAutoFit/>
          </a:bodyPr>
          <a:p>
            <a:pPr marL="12600">
              <a:lnSpc>
                <a:spcPct val="100000"/>
              </a:lnSpc>
              <a:spcBef>
                <a:spcPts val="136"/>
              </a:spcBef>
            </a:pPr>
            <a:r>
              <a:rPr b="1" lang="ru-RU" sz="5900" spc="4" strike="noStrike">
                <a:solidFill>
                  <a:srgbClr val="25205d"/>
                </a:solidFill>
                <a:latin typeface="Arial"/>
                <a:ea typeface="DejaVu Sans"/>
              </a:rPr>
              <a:t>Трудоустройство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375" name="object 4"/>
          <p:cNvSpPr/>
          <p:nvPr/>
        </p:nvSpPr>
        <p:spPr>
          <a:xfrm>
            <a:off x="9738000" y="1837800"/>
            <a:ext cx="3873240" cy="7562160"/>
          </a:xfrm>
          <a:custGeom>
            <a:avLst/>
            <a:gdLst/>
            <a:ahLst/>
            <a:rect l="l" t="t" r="r" b="b"/>
            <a:pathLst>
              <a:path w="3874769" h="7563484">
                <a:moveTo>
                  <a:pt x="3874227" y="7562952"/>
                </a:moveTo>
                <a:lnTo>
                  <a:pt x="0" y="7562952"/>
                </a:lnTo>
                <a:lnTo>
                  <a:pt x="0" y="0"/>
                </a:lnTo>
                <a:lnTo>
                  <a:pt x="3874227" y="0"/>
                </a:lnTo>
                <a:lnTo>
                  <a:pt x="3874227" y="7562952"/>
                </a:lnTo>
                <a:close/>
              </a:path>
            </a:pathLst>
          </a:custGeom>
          <a:solidFill>
            <a:srgbClr val="cccccc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76" name="object 5"/>
          <p:cNvSpPr/>
          <p:nvPr/>
        </p:nvSpPr>
        <p:spPr>
          <a:xfrm>
            <a:off x="14271840" y="1804680"/>
            <a:ext cx="3873240" cy="7592400"/>
          </a:xfrm>
          <a:custGeom>
            <a:avLst/>
            <a:gdLst/>
            <a:ahLst/>
            <a:rect l="l" t="t" r="r" b="b"/>
            <a:pathLst>
              <a:path w="3874769" h="7593965">
                <a:moveTo>
                  <a:pt x="3874227" y="7593517"/>
                </a:moveTo>
                <a:lnTo>
                  <a:pt x="0" y="7593517"/>
                </a:lnTo>
                <a:lnTo>
                  <a:pt x="0" y="0"/>
                </a:lnTo>
                <a:lnTo>
                  <a:pt x="3874227" y="0"/>
                </a:lnTo>
                <a:lnTo>
                  <a:pt x="3874227" y="7593517"/>
                </a:lnTo>
                <a:close/>
              </a:path>
            </a:pathLst>
          </a:custGeom>
          <a:solidFill>
            <a:srgbClr val="cccccc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77" name="object 6"/>
          <p:cNvSpPr/>
          <p:nvPr/>
        </p:nvSpPr>
        <p:spPr>
          <a:xfrm>
            <a:off x="9731520" y="8457480"/>
            <a:ext cx="3879000" cy="94176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78" name="object 8"/>
          <p:cNvSpPr/>
          <p:nvPr/>
        </p:nvSpPr>
        <p:spPr>
          <a:xfrm>
            <a:off x="1403280" y="5905080"/>
            <a:ext cx="7496640" cy="401328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79" name="object 9"/>
          <p:cNvSpPr/>
          <p:nvPr/>
        </p:nvSpPr>
        <p:spPr>
          <a:xfrm>
            <a:off x="9785160" y="641160"/>
            <a:ext cx="8457840" cy="516852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80" name="object 10"/>
          <p:cNvSpPr/>
          <p:nvPr/>
        </p:nvSpPr>
        <p:spPr>
          <a:xfrm>
            <a:off x="9739080" y="5844960"/>
            <a:ext cx="8701200" cy="4851720"/>
          </a:xfrm>
          <a:prstGeom prst="rect">
            <a:avLst/>
          </a:pr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81" name="object 5"/>
          <p:cNvSpPr/>
          <p:nvPr/>
        </p:nvSpPr>
        <p:spPr>
          <a:xfrm>
            <a:off x="450360" y="357480"/>
            <a:ext cx="2276640" cy="2276640"/>
          </a:xfrm>
          <a:prstGeom prst="rect">
            <a:avLst/>
          </a:prstGeom>
          <a:blipFill rotWithShape="0">
            <a:blip r:embed="rId5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object 2"/>
          <p:cNvSpPr/>
          <p:nvPr/>
        </p:nvSpPr>
        <p:spPr>
          <a:xfrm>
            <a:off x="2652840" y="357480"/>
            <a:ext cx="7778880" cy="3328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7280" bIns="0" anchor="t">
            <a:spAutoFit/>
          </a:bodyPr>
          <a:p>
            <a:pPr marL="12600">
              <a:lnSpc>
                <a:spcPct val="100000"/>
              </a:lnSpc>
              <a:spcBef>
                <a:spcPts val="136"/>
              </a:spcBef>
            </a:pPr>
            <a:r>
              <a:rPr b="1" lang="ru-RU" sz="5900" spc="4" strike="noStrike">
                <a:solidFill>
                  <a:srgbClr val="25205d"/>
                </a:solidFill>
                <a:latin typeface="Arial"/>
                <a:ea typeface="DejaVu Sans"/>
              </a:rPr>
              <a:t>Как </a:t>
            </a:r>
            <a:r>
              <a:rPr b="1" lang="ru-RU" sz="5900" spc="9" strike="noStrike">
                <a:solidFill>
                  <a:srgbClr val="25205d"/>
                </a:solidFill>
                <a:latin typeface="Arial"/>
                <a:ea typeface="DejaVu Sans"/>
              </a:rPr>
              <a:t>нас</a:t>
            </a:r>
            <a:r>
              <a:rPr b="1" lang="ru-RU" sz="5900" spc="-32" strike="noStrike">
                <a:solidFill>
                  <a:srgbClr val="25205d"/>
                </a:solidFill>
                <a:latin typeface="Arial"/>
                <a:ea typeface="DejaVu Sans"/>
              </a:rPr>
              <a:t> </a:t>
            </a:r>
            <a:r>
              <a:rPr b="1" lang="ru-RU" sz="5900" spc="4" strike="noStrike">
                <a:solidFill>
                  <a:srgbClr val="25205d"/>
                </a:solidFill>
                <a:latin typeface="Arial"/>
                <a:ea typeface="DejaVu Sans"/>
              </a:rPr>
              <a:t>найти:</a:t>
            </a:r>
            <a:endParaRPr b="0" lang="ru-RU" sz="59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136"/>
              </a:spcBef>
            </a:pPr>
            <a:endParaRPr b="0" lang="ru-RU" sz="5900" spc="-1" strike="noStrike">
              <a:latin typeface="Arial"/>
            </a:endParaRPr>
          </a:p>
          <a:p>
            <a:pPr marL="469800" indent="-457200">
              <a:lnSpc>
                <a:spcPct val="100000"/>
              </a:lnSpc>
              <a:spcBef>
                <a:spcPts val="136"/>
              </a:spcBef>
              <a:buClr>
                <a:srgbClr val="25205d"/>
              </a:buClr>
              <a:buFont typeface="Wingdings" charset="2"/>
              <a:buChar char=""/>
            </a:pPr>
            <a:r>
              <a:rPr b="0" lang="ru-RU" sz="3200" spc="-7" strike="noStrike">
                <a:solidFill>
                  <a:srgbClr val="25205d"/>
                </a:solidFill>
                <a:latin typeface="Arial"/>
                <a:ea typeface="DejaVu Sans"/>
              </a:rPr>
              <a:t>   </a:t>
            </a:r>
            <a:r>
              <a:rPr b="0" lang="ru-RU" sz="3200" spc="-7" strike="noStrike">
                <a:solidFill>
                  <a:srgbClr val="25205d"/>
                </a:solidFill>
                <a:latin typeface="Arial"/>
                <a:ea typeface="DejaVu Sans"/>
              </a:rPr>
              <a:t>м. Новокосино, г. Москва;</a:t>
            </a:r>
            <a:endParaRPr b="0" lang="ru-RU" sz="3200" spc="-1" strike="noStrike">
              <a:latin typeface="Arial"/>
            </a:endParaRPr>
          </a:p>
          <a:p>
            <a:pPr marL="469800" indent="-457200">
              <a:lnSpc>
                <a:spcPct val="100000"/>
              </a:lnSpc>
              <a:spcBef>
                <a:spcPts val="136"/>
              </a:spcBef>
              <a:buClr>
                <a:srgbClr val="25205d"/>
              </a:buClr>
              <a:buFont typeface="Wingdings" charset="2"/>
              <a:buChar char=""/>
            </a:pPr>
            <a:r>
              <a:rPr b="0" lang="ru-RU" sz="3200" spc="-7" strike="noStrike">
                <a:solidFill>
                  <a:srgbClr val="25205d"/>
                </a:solidFill>
                <a:latin typeface="Arial"/>
                <a:ea typeface="DejaVu Sans"/>
              </a:rPr>
              <a:t> </a:t>
            </a:r>
            <a:r>
              <a:rPr b="0" lang="ru-RU" sz="3200" spc="-7" strike="noStrike">
                <a:solidFill>
                  <a:srgbClr val="25205d"/>
                </a:solidFill>
                <a:latin typeface="Arial"/>
                <a:ea typeface="DejaVu Sans"/>
              </a:rPr>
              <a:t>ж/д станция Реутов (Горьковское направление)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383" name="PlaceHolder 1"/>
          <p:cNvSpPr>
            <a:spLocks noGrp="1"/>
          </p:cNvSpPr>
          <p:nvPr>
            <p:ph type="title"/>
          </p:nvPr>
        </p:nvSpPr>
        <p:spPr>
          <a:xfrm>
            <a:off x="10950120" y="666720"/>
            <a:ext cx="8396640" cy="1900800"/>
          </a:xfrm>
          <a:prstGeom prst="rect">
            <a:avLst/>
          </a:prstGeom>
          <a:noFill/>
          <a:ln w="0">
            <a:noFill/>
          </a:ln>
        </p:spPr>
        <p:txBody>
          <a:bodyPr lIns="0" rIns="0" tIns="13320" bIns="0" anchor="t">
            <a:noAutofit/>
          </a:bodyPr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b="0" lang="ru-RU" sz="3950" spc="-7" strike="noStrike">
                <a:solidFill>
                  <a:srgbClr val="000000"/>
                </a:solidFill>
                <a:latin typeface="Arial"/>
              </a:rPr>
              <a:t>   </a:t>
            </a:r>
            <a:r>
              <a:rPr b="0" lang="ru-RU" sz="3950" spc="-7" strike="noStrike">
                <a:solidFill>
                  <a:srgbClr val="000000"/>
                </a:solidFill>
                <a:latin typeface="Calibri"/>
              </a:rPr>
              <a:t>Московская область,</a:t>
            </a:r>
            <a:r>
              <a:rPr b="0" lang="ru-RU" sz="3950" spc="-26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3950" spc="-7" strike="noStrike">
                <a:solidFill>
                  <a:srgbClr val="000000"/>
                </a:solidFill>
                <a:latin typeface="Calibri"/>
              </a:rPr>
              <a:t>г.Реутов</a:t>
            </a:r>
            <a:endParaRPr b="0" lang="ru-RU" sz="3950" spc="-1" strike="noStrike">
              <a:latin typeface="Arial"/>
            </a:endParaRPr>
          </a:p>
          <a:p>
            <a:pPr marL="1800" algn="ctr">
              <a:lnSpc>
                <a:spcPct val="100000"/>
              </a:lnSpc>
              <a:spcBef>
                <a:spcPts val="11"/>
              </a:spcBef>
            </a:pPr>
            <a:r>
              <a:rPr b="0" lang="ru-RU" sz="3950" spc="-7" strike="noStrike">
                <a:solidFill>
                  <a:srgbClr val="000000"/>
                </a:solidFill>
                <a:latin typeface="Calibri"/>
              </a:rPr>
              <a:t>Юбилейный проспект, </a:t>
            </a:r>
            <a:r>
              <a:rPr b="0" lang="ru-RU" sz="3950" spc="-1" strike="noStrike">
                <a:solidFill>
                  <a:srgbClr val="000000"/>
                </a:solidFill>
                <a:latin typeface="Calibri"/>
              </a:rPr>
              <a:t>д.</a:t>
            </a:r>
            <a:r>
              <a:rPr b="0" lang="ru-RU" sz="3950" spc="-650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3950" spc="-7" strike="noStrike">
                <a:solidFill>
                  <a:srgbClr val="000000"/>
                </a:solidFill>
                <a:latin typeface="Calibri"/>
              </a:rPr>
              <a:t>58</a:t>
            </a:r>
            <a:endParaRPr b="0" lang="ru-RU" sz="3950" spc="-1" strike="noStrike">
              <a:latin typeface="Arial"/>
            </a:endParaRPr>
          </a:p>
        </p:txBody>
      </p:sp>
      <p:sp>
        <p:nvSpPr>
          <p:cNvPr id="384" name="object 6"/>
          <p:cNvSpPr/>
          <p:nvPr/>
        </p:nvSpPr>
        <p:spPr>
          <a:xfrm>
            <a:off x="222120" y="3749760"/>
            <a:ext cx="9909360" cy="678024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85" name="object 5"/>
          <p:cNvSpPr/>
          <p:nvPr/>
        </p:nvSpPr>
        <p:spPr>
          <a:xfrm>
            <a:off x="450360" y="357480"/>
            <a:ext cx="2276640" cy="227664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86" name="Picture 2" descr=""/>
          <p:cNvPicPr/>
          <p:nvPr/>
        </p:nvPicPr>
        <p:blipFill>
          <a:blip r:embed="rId3"/>
          <a:srcRect l="20448" t="0" r="28395" b="0"/>
          <a:stretch/>
        </p:blipFill>
        <p:spPr>
          <a:xfrm>
            <a:off x="10980360" y="841320"/>
            <a:ext cx="899280" cy="1076400"/>
          </a:xfrm>
          <a:prstGeom prst="rect">
            <a:avLst/>
          </a:prstGeom>
          <a:ln w="0">
            <a:noFill/>
          </a:ln>
        </p:spPr>
      </p:pic>
      <p:sp>
        <p:nvSpPr>
          <p:cNvPr id="387" name="Блок-схема: узел 4"/>
          <p:cNvSpPr/>
          <p:nvPr/>
        </p:nvSpPr>
        <p:spPr>
          <a:xfrm>
            <a:off x="3115080" y="2317680"/>
            <a:ext cx="227160" cy="280440"/>
          </a:xfrm>
          <a:prstGeom prst="flowChartConnector">
            <a:avLst/>
          </a:prstGeom>
          <a:solidFill>
            <a:srgbClr val="ffff00"/>
          </a:solidFill>
          <a:ln w="25560">
            <a:solidFill>
              <a:srgbClr val="3a5f8b"/>
            </a:solidFill>
            <a:round/>
          </a:ln>
        </p:spPr>
        <p:style>
          <a:lnRef idx="0"/>
          <a:fillRef idx="0"/>
          <a:effectRef idx="0"/>
          <a:fontRef idx="minor"/>
        </p:style>
      </p:sp>
      <p:pic>
        <p:nvPicPr>
          <p:cNvPr id="388" name="Picture 4" descr=""/>
          <p:cNvPicPr/>
          <p:nvPr/>
        </p:nvPicPr>
        <p:blipFill>
          <a:blip r:embed="rId4"/>
          <a:stretch/>
        </p:blipFill>
        <p:spPr>
          <a:xfrm>
            <a:off x="10917000" y="2677680"/>
            <a:ext cx="906840" cy="921240"/>
          </a:xfrm>
          <a:prstGeom prst="rect">
            <a:avLst/>
          </a:prstGeom>
          <a:ln w="0">
            <a:noFill/>
          </a:ln>
        </p:spPr>
      </p:pic>
      <p:sp>
        <p:nvSpPr>
          <p:cNvPr id="389" name="Прямоугольник 7"/>
          <p:cNvSpPr/>
          <p:nvPr/>
        </p:nvSpPr>
        <p:spPr>
          <a:xfrm>
            <a:off x="12185640" y="2525760"/>
            <a:ext cx="5024520" cy="1186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+7(495)249-24-62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+7(969)0393110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390" name="Picture 5" descr=""/>
          <p:cNvPicPr/>
          <p:nvPr/>
        </p:nvPicPr>
        <p:blipFill>
          <a:blip r:embed="rId5"/>
          <a:stretch/>
        </p:blipFill>
        <p:spPr>
          <a:xfrm>
            <a:off x="10870920" y="3978360"/>
            <a:ext cx="932040" cy="932040"/>
          </a:xfrm>
          <a:prstGeom prst="rect">
            <a:avLst/>
          </a:prstGeom>
          <a:ln w="0">
            <a:noFill/>
          </a:ln>
        </p:spPr>
      </p:pic>
      <p:sp>
        <p:nvSpPr>
          <p:cNvPr id="391" name="Прямоугольник 9"/>
          <p:cNvSpPr/>
          <p:nvPr/>
        </p:nvSpPr>
        <p:spPr>
          <a:xfrm>
            <a:off x="12337920" y="4260240"/>
            <a:ext cx="487224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abitura-reutov@mail.ru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392" name="Picture 7" descr=""/>
          <p:cNvPicPr/>
          <p:nvPr/>
        </p:nvPicPr>
        <p:blipFill>
          <a:blip r:embed="rId6"/>
          <a:stretch/>
        </p:blipFill>
        <p:spPr>
          <a:xfrm>
            <a:off x="10881000" y="5195880"/>
            <a:ext cx="922320" cy="922320"/>
          </a:xfrm>
          <a:prstGeom prst="rect">
            <a:avLst/>
          </a:prstGeom>
          <a:ln w="0">
            <a:noFill/>
          </a:ln>
        </p:spPr>
      </p:pic>
      <p:sp>
        <p:nvSpPr>
          <p:cNvPr id="393" name="Прямоугольник 10"/>
          <p:cNvSpPr/>
          <p:nvPr/>
        </p:nvSpPr>
        <p:spPr>
          <a:xfrm>
            <a:off x="12345120" y="5490360"/>
            <a:ext cx="457488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https://vk.com/</a:t>
            </a:r>
            <a:r>
              <a:rPr b="0" lang="ru-RU" sz="3600" spc="-1" strike="noStrike">
                <a:solidFill>
                  <a:srgbClr val="000000"/>
                </a:solidFill>
                <a:latin typeface="Arial"/>
                <a:ea typeface="Microsoft YaHei"/>
              </a:rPr>
              <a:t>spcopp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394" name="Picture 8" descr=""/>
          <p:cNvPicPr/>
          <p:nvPr/>
        </p:nvPicPr>
        <p:blipFill>
          <a:blip r:embed="rId7"/>
          <a:stretch/>
        </p:blipFill>
        <p:spPr>
          <a:xfrm>
            <a:off x="10970280" y="6492960"/>
            <a:ext cx="803520" cy="803520"/>
          </a:xfrm>
          <a:prstGeom prst="rect">
            <a:avLst/>
          </a:prstGeom>
          <a:ln w="0">
            <a:noFill/>
          </a:ln>
        </p:spPr>
      </p:pic>
      <p:sp>
        <p:nvSpPr>
          <p:cNvPr id="395" name="Прямоугольник 11"/>
          <p:cNvSpPr/>
          <p:nvPr/>
        </p:nvSpPr>
        <p:spPr>
          <a:xfrm>
            <a:off x="12364560" y="6592320"/>
            <a:ext cx="49608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en-US" sz="3600" spc="-1" strike="noStrike">
                <a:solidFill>
                  <a:srgbClr val="000000"/>
                </a:solidFill>
                <a:latin typeface="Calibri"/>
                <a:ea typeface="DejaVu Sans"/>
              </a:rPr>
              <a:t>https://www.energypk.ru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396" name="" descr=""/>
          <p:cNvPicPr/>
          <p:nvPr/>
        </p:nvPicPr>
        <p:blipFill>
          <a:blip r:embed="rId8"/>
          <a:srcRect l="25753" t="38542" r="25318" b="34387"/>
          <a:stretch/>
        </p:blipFill>
        <p:spPr>
          <a:xfrm>
            <a:off x="10800000" y="7481160"/>
            <a:ext cx="1259640" cy="1338480"/>
          </a:xfrm>
          <a:prstGeom prst="rect">
            <a:avLst/>
          </a:prstGeom>
          <a:ln w="0">
            <a:noFill/>
          </a:ln>
        </p:spPr>
      </p:pic>
      <p:sp>
        <p:nvSpPr>
          <p:cNvPr id="397" name=""/>
          <p:cNvSpPr/>
          <p:nvPr/>
        </p:nvSpPr>
        <p:spPr>
          <a:xfrm>
            <a:off x="12420000" y="7740000"/>
            <a:ext cx="5399640" cy="1214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latin typeface="Arial"/>
                <a:ea typeface="Microsoft YaHei"/>
              </a:rPr>
              <a:t>https://t.me/spcopp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object 2"/>
          <p:cNvSpPr/>
          <p:nvPr/>
        </p:nvSpPr>
        <p:spPr>
          <a:xfrm>
            <a:off x="11557080" y="0"/>
            <a:ext cx="8534160" cy="11307240"/>
          </a:xfrm>
          <a:prstGeom prst="rect">
            <a:avLst/>
          </a:pr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99" name="object 3"/>
          <p:cNvSpPr/>
          <p:nvPr/>
        </p:nvSpPr>
        <p:spPr>
          <a:xfrm>
            <a:off x="1507680" y="1483920"/>
            <a:ext cx="16846560" cy="8407800"/>
          </a:xfrm>
          <a:custGeom>
            <a:avLst/>
            <a:gdLst/>
            <a:ahLst/>
            <a:rect l="l" t="t" r="r" b="b"/>
            <a:pathLst>
              <a:path w="16847820" h="8409305">
                <a:moveTo>
                  <a:pt x="16847654" y="8408853"/>
                </a:moveTo>
                <a:lnTo>
                  <a:pt x="0" y="8408853"/>
                </a:lnTo>
                <a:lnTo>
                  <a:pt x="0" y="0"/>
                </a:lnTo>
                <a:lnTo>
                  <a:pt x="16847654" y="0"/>
                </a:lnTo>
                <a:lnTo>
                  <a:pt x="16847654" y="8408853"/>
                </a:lnTo>
                <a:close/>
              </a:path>
            </a:pathLst>
          </a:cu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0" name="object 4"/>
          <p:cNvSpPr/>
          <p:nvPr/>
        </p:nvSpPr>
        <p:spPr>
          <a:xfrm>
            <a:off x="1507680" y="1486800"/>
            <a:ext cx="13485240" cy="6354360"/>
          </a:xfrm>
          <a:prstGeom prst="rect">
            <a:avLst/>
          </a:pr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1" name="PlaceHolder 1"/>
          <p:cNvSpPr>
            <a:spLocks noGrp="1"/>
          </p:cNvSpPr>
          <p:nvPr>
            <p:ph type="title"/>
          </p:nvPr>
        </p:nvSpPr>
        <p:spPr>
          <a:xfrm>
            <a:off x="3862800" y="1752840"/>
            <a:ext cx="10175760" cy="1904760"/>
          </a:xfrm>
          <a:prstGeom prst="rect">
            <a:avLst/>
          </a:prstGeom>
          <a:noFill/>
          <a:ln w="0">
            <a:noFill/>
          </a:ln>
        </p:spPr>
        <p:txBody>
          <a:bodyPr lIns="0" rIns="0" tIns="17280" bIns="0" anchor="t">
            <a:noAutofit/>
          </a:bodyPr>
          <a:p>
            <a:pPr marL="12600">
              <a:lnSpc>
                <a:spcPct val="100000"/>
              </a:lnSpc>
              <a:spcBef>
                <a:spcPts val="136"/>
              </a:spcBef>
            </a:pPr>
            <a:r>
              <a:rPr b="1" lang="ru-RU" sz="5900" spc="-205" strike="noStrike">
                <a:solidFill>
                  <a:srgbClr val="ffffff"/>
                </a:solidFill>
                <a:latin typeface="Arial"/>
              </a:rPr>
              <a:t>Всем </a:t>
            </a:r>
            <a:r>
              <a:rPr b="1" lang="ru-RU" sz="5900" spc="4" strike="noStrike">
                <a:solidFill>
                  <a:srgbClr val="ffffff"/>
                </a:solidFill>
                <a:latin typeface="Arial"/>
              </a:rPr>
              <a:t>спасибо за</a:t>
            </a:r>
            <a:r>
              <a:rPr b="1" lang="ru-RU" sz="5900" spc="-982" strike="noStrike">
                <a:solidFill>
                  <a:srgbClr val="ffffff"/>
                </a:solidFill>
                <a:latin typeface="Arial"/>
              </a:rPr>
              <a:t> </a:t>
            </a:r>
            <a:r>
              <a:rPr b="1" lang="ru-RU" sz="5900" spc="4" strike="noStrike">
                <a:solidFill>
                  <a:srgbClr val="ffffff"/>
                </a:solidFill>
                <a:latin typeface="Arial"/>
              </a:rPr>
              <a:t>внимание!</a:t>
            </a:r>
            <a:endParaRPr b="0" lang="ru-RU" sz="5900" spc="-1" strike="noStrike">
              <a:latin typeface="Arial"/>
            </a:endParaRPr>
          </a:p>
        </p:txBody>
      </p:sp>
      <p:sp>
        <p:nvSpPr>
          <p:cNvPr id="402" name="object 6"/>
          <p:cNvSpPr/>
          <p:nvPr/>
        </p:nvSpPr>
        <p:spPr>
          <a:xfrm>
            <a:off x="2037240" y="3635640"/>
            <a:ext cx="12642840" cy="121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3320" bIns="0" anchor="t">
            <a:spAutoFit/>
          </a:bodyPr>
          <a:p>
            <a:pPr marL="12600">
              <a:lnSpc>
                <a:spcPct val="100000"/>
              </a:lnSpc>
              <a:spcBef>
                <a:spcPts val="105"/>
              </a:spcBef>
            </a:pPr>
            <a:r>
              <a:rPr b="0" lang="ru-RU" sz="3950" spc="-7" strike="noStrike">
                <a:solidFill>
                  <a:srgbClr val="ffffff"/>
                </a:solidFill>
                <a:latin typeface="Arial"/>
                <a:ea typeface="DejaVu Sans"/>
              </a:rPr>
              <a:t>Будем</a:t>
            </a:r>
            <a:r>
              <a:rPr b="0" lang="ru-RU" sz="3950" spc="-225" strike="noStrike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3950" spc="-1" strike="noStrike">
                <a:solidFill>
                  <a:srgbClr val="ffffff"/>
                </a:solidFill>
                <a:latin typeface="Arial"/>
                <a:ea typeface="DejaVu Sans"/>
              </a:rPr>
              <a:t>рады</a:t>
            </a:r>
            <a:r>
              <a:rPr b="0" lang="ru-RU" sz="3950" spc="-222" strike="noStrike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3950" spc="-7" strike="noStrike">
                <a:solidFill>
                  <a:srgbClr val="ffffff"/>
                </a:solidFill>
                <a:latin typeface="Arial"/>
                <a:ea typeface="DejaVu Sans"/>
              </a:rPr>
              <a:t>видеть</a:t>
            </a:r>
            <a:r>
              <a:rPr b="0" lang="ru-RU" sz="3950" spc="-231" strike="noStrike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3950" spc="-1" strike="noStrike">
                <a:solidFill>
                  <a:srgbClr val="ffffff"/>
                </a:solidFill>
                <a:latin typeface="Arial"/>
                <a:ea typeface="DejaVu Sans"/>
              </a:rPr>
              <a:t>вас</a:t>
            </a:r>
            <a:r>
              <a:rPr b="0" lang="ru-RU" sz="3950" spc="-225" strike="noStrike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3950" spc="-7" strike="noStrike">
                <a:solidFill>
                  <a:srgbClr val="ffffff"/>
                </a:solidFill>
                <a:latin typeface="Arial"/>
                <a:ea typeface="DejaVu Sans"/>
              </a:rPr>
              <a:t>студентами</a:t>
            </a:r>
            <a:r>
              <a:rPr b="0" lang="ru-RU" sz="3950" spc="-222" strike="noStrike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3950" spc="-1" strike="noStrike">
                <a:solidFill>
                  <a:srgbClr val="ffffff"/>
                </a:solidFill>
                <a:latin typeface="Arial"/>
                <a:ea typeface="DejaVu Sans"/>
              </a:rPr>
              <a:t>нашего</a:t>
            </a:r>
            <a:r>
              <a:rPr b="0" lang="ru-RU" sz="3950" spc="-225" strike="noStrike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3950" spc="-1" strike="noStrike">
                <a:solidFill>
                  <a:srgbClr val="ffffff"/>
                </a:solidFill>
                <a:latin typeface="Arial"/>
                <a:ea typeface="DejaVu Sans"/>
              </a:rPr>
              <a:t>колледжа!</a:t>
            </a:r>
            <a:endParaRPr b="0" lang="ru-RU" sz="3950" spc="-1" strike="noStrike">
              <a:latin typeface="Arial"/>
            </a:endParaRPr>
          </a:p>
        </p:txBody>
      </p:sp>
      <p:sp>
        <p:nvSpPr>
          <p:cNvPr id="403" name="object 7"/>
          <p:cNvSpPr/>
          <p:nvPr/>
        </p:nvSpPr>
        <p:spPr>
          <a:xfrm>
            <a:off x="1785960" y="5833080"/>
            <a:ext cx="5925600" cy="986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 anchor="t">
            <a:spAutoFit/>
          </a:bodyPr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3200" spc="-1" strike="noStrike">
                <a:solidFill>
                  <a:srgbClr val="ffffff"/>
                </a:solidFill>
                <a:latin typeface="Arial"/>
                <a:ea typeface="DejaVu Sans"/>
              </a:rPr>
              <a:t>Берегите</a:t>
            </a:r>
            <a:r>
              <a:rPr b="0" lang="ru-RU" sz="3200" spc="-171" strike="noStrike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3200" spc="-1" strike="noStrike">
                <a:solidFill>
                  <a:srgbClr val="ffffff"/>
                </a:solidFill>
                <a:latin typeface="Arial"/>
                <a:ea typeface="DejaVu Sans"/>
              </a:rPr>
              <a:t>себя</a:t>
            </a:r>
            <a:r>
              <a:rPr b="0" lang="ru-RU" sz="3200" spc="-185" strike="noStrike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3200" spc="-1" strike="noStrike">
                <a:solidFill>
                  <a:srgbClr val="ffffff"/>
                </a:solidFill>
                <a:latin typeface="Arial"/>
                <a:ea typeface="DejaVu Sans"/>
              </a:rPr>
              <a:t>и</a:t>
            </a:r>
            <a:r>
              <a:rPr b="0" lang="ru-RU" sz="3200" spc="-185" strike="noStrike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3200" spc="-1" strike="noStrike">
                <a:solidFill>
                  <a:srgbClr val="ffffff"/>
                </a:solidFill>
                <a:latin typeface="Arial"/>
                <a:ea typeface="DejaVu Sans"/>
              </a:rPr>
              <a:t>своих</a:t>
            </a:r>
            <a:r>
              <a:rPr b="0" lang="ru-RU" sz="3200" spc="-185" strike="noStrike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r>
              <a:rPr b="0" lang="ru-RU" sz="3200" spc="-1" strike="noStrike">
                <a:solidFill>
                  <a:srgbClr val="ffffff"/>
                </a:solidFill>
                <a:latin typeface="Arial"/>
                <a:ea typeface="DejaVu Sans"/>
              </a:rPr>
              <a:t>близких!  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404" name="object 8"/>
          <p:cNvSpPr/>
          <p:nvPr/>
        </p:nvSpPr>
        <p:spPr>
          <a:xfrm>
            <a:off x="15300000" y="3420000"/>
            <a:ext cx="2583720" cy="2698920"/>
          </a:xfrm>
          <a:prstGeom prst="rect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5" name="object 9"/>
          <p:cNvSpPr/>
          <p:nvPr/>
        </p:nvSpPr>
        <p:spPr>
          <a:xfrm>
            <a:off x="16117560" y="3850920"/>
            <a:ext cx="1052640" cy="4469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414</TotalTime>
  <Application>LibreOffice/7.2.1.2$Windows_X86_64 LibreOffice_project/87b77fad49947c1441b67c559c339af8f3517e22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2020-05-20T21:51:39Z</dcterms:created>
  <dc:creator>Pavel</dc:creator>
  <dc:description/>
  <dc:language>ru-RU</dc:language>
  <cp:lastModifiedBy/>
  <dcterms:modified xsi:type="dcterms:W3CDTF">2022-03-15T15:10:20Z</dcterms:modified>
  <cp:revision>67</cp:revision>
  <dc:subject/>
  <dc:title>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2020-04-16T00:00:00Z</vt:filetime>
  </property>
  <property fmtid="{D5CDD505-2E9C-101B-9397-08002B2CF9AE}" pid="3" name="Creator">
    <vt:lpwstr>Adobe Illustrator 24.0 (Macintosh)(Foxit Advanced PDF Editor)</vt:lpwstr>
  </property>
  <property fmtid="{D5CDD505-2E9C-101B-9397-08002B2CF9AE}" pid="4" name="LastSaved">
    <vt:filetime>2020-05-20T00:00:00Z</vt:filetime>
  </property>
  <property fmtid="{D5CDD505-2E9C-101B-9397-08002B2CF9AE}" pid="5" name="Notes">
    <vt:r8>3</vt:r8>
  </property>
  <property fmtid="{D5CDD505-2E9C-101B-9397-08002B2CF9AE}" pid="6" name="PresentationFormat">
    <vt:lpwstr>Произвольный</vt:lpwstr>
  </property>
  <property fmtid="{D5CDD505-2E9C-101B-9397-08002B2CF9AE}" pid="7" name="Slides">
    <vt:r8>18</vt:r8>
  </property>
</Properties>
</file>