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7773F1C-2685-4B3F-9531-885399E1E98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74C4-3A5B-48D0-A0F8-1CF87ADC748A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D02F95C-F392-4A3D-ADC4-6D6C87288E1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54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74C4-3A5B-48D0-A0F8-1CF87ADC748A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F95C-F392-4A3D-ADC4-6D6C87288E13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11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74C4-3A5B-48D0-A0F8-1CF87ADC748A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F95C-F392-4A3D-ADC4-6D6C87288E1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06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74C4-3A5B-48D0-A0F8-1CF87ADC748A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F95C-F392-4A3D-ADC4-6D6C87288E13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93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74C4-3A5B-48D0-A0F8-1CF87ADC748A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F95C-F392-4A3D-ADC4-6D6C87288E1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7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74C4-3A5B-48D0-A0F8-1CF87ADC748A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F95C-F392-4A3D-ADC4-6D6C87288E13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02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74C4-3A5B-48D0-A0F8-1CF87ADC748A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F95C-F392-4A3D-ADC4-6D6C87288E13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2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74C4-3A5B-48D0-A0F8-1CF87ADC748A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F95C-F392-4A3D-ADC4-6D6C87288E13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92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74C4-3A5B-48D0-A0F8-1CF87ADC748A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F95C-F392-4A3D-ADC4-6D6C87288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32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74C4-3A5B-48D0-A0F8-1CF87ADC748A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F95C-F392-4A3D-ADC4-6D6C87288E13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09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7D574C4-3A5B-48D0-A0F8-1CF87ADC748A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F95C-F392-4A3D-ADC4-6D6C87288E13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95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74C4-3A5B-48D0-A0F8-1CF87ADC748A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D02F95C-F392-4A3D-ADC4-6D6C87288E1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4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" TargetMode="External"/><Relationship Id="rId2" Type="http://schemas.openxmlformats.org/officeDocument/2006/relationships/hyperlink" Target="https://langlish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osuchebnik.ru/material/vpr-po-angliyskomu-yazyku-v-7-klassakh-aktualnye-voprosy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4F75B-3443-4CD1-B2D2-C363D1782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3973" y="954158"/>
            <a:ext cx="7552972" cy="2926086"/>
          </a:xfrm>
        </p:spPr>
        <p:txBody>
          <a:bodyPr>
            <a:normAutofit fontScale="90000"/>
          </a:bodyPr>
          <a:lstStyle/>
          <a:p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ВПР 7 класс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картинки на английском языке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DBFFD-DCE3-43D5-9887-4204458F7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350897"/>
          </a:xfrm>
        </p:spPr>
        <p:txBody>
          <a:bodyPr>
            <a:no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английского языка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Новослугина Татьяна Валентиновна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5 г.о. Королев</a:t>
            </a:r>
          </a:p>
        </p:txBody>
      </p:sp>
    </p:spTree>
    <p:extLst>
      <p:ext uri="{BB962C8B-B14F-4D97-AF65-F5344CB8AC3E}">
        <p14:creationId xmlns:p14="http://schemas.microsoft.com/office/powerpoint/2010/main" val="249402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47F81-CB19-4549-A1CA-EAB7FBB8B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624" y="804520"/>
            <a:ext cx="9687230" cy="388176"/>
          </a:xfrm>
        </p:spPr>
        <p:txBody>
          <a:bodyPr>
            <a:noAutofit/>
          </a:bodyPr>
          <a:lstStyle/>
          <a:p>
            <a:pPr fontAlgn="base"/>
            <a:r>
              <a:rPr lang="en-US" sz="2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5985F-2354-4E83-B44F-E2B09F545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059" y="1916264"/>
            <a:ext cx="10591138" cy="3550081"/>
          </a:xfrm>
        </p:spPr>
        <p:txBody>
          <a:bodyPr>
            <a:normAutofit fontScale="92500" lnSpcReduction="20000"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place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action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appearance of the person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you like the picture or not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нравится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вам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br>
              <a:rPr lang="en-US" dirty="0"/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это задание вы можете получить 8 баллов, если скажете 7 развернутых предложений и  раскроете все пункты плана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10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ECAC9-2DF2-487A-844F-1BB4D9EB3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Начинаем описание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11EC7-081B-4652-89AD-A9B6C43B5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would like (I`d like) to describe the picture number….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бы хотел(а) описать картинку номер…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picture shows…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Картинка показывает…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picture I can see…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картинке я вижу…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….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…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…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looks like a …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выглядит как…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/There are …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есть…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picture the action is taken place…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картинке действие происходит в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3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21AA7-CA04-4612-8C0F-8956800F4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ACTION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28393-B3EE-47DF-ABE2-B610B98B8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 see a man/woman/girl/boy/children/people…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вижу мужчину/женщину/девочку/мальчика/детей/людей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/she is working…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Он/она работает…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 fontAlgn="base">
              <a:buNone/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описания действия употребляем время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20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FF9B7-F9EE-495C-973B-DD91EE98C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APPEARANCE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2741D-5CFA-4E65-AF4E-053C9DA9D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He/she looks like…. O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н/она выглядит как…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He/she is wearing…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Он/она одет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(-a)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He/she has dark/blond hair…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него/у нее темные/светлые волосы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He/she has brown/blue eyes…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него/у нее карие/голубые глаза…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He/she is happy/sad…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Он/она счастлив(-а)/грустный(-я)…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09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C8E3-2F3C-46CC-A259-D921D35AE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or not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C49C0-D7E5-478A-8AEE-4458925AB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like this photo…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нравится это фото…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don`t like this photo…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не нравится это фото…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</a:p>
          <a:p>
            <a:pPr fontAlgn="base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like the picture because it is nice/bright/colorful/full of positive emotions…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нравится эта картинка, потому что она красивая/яркая/красочная/полная позитивных эмоций…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свое высказывание завершить фразой: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That`s all that I wanted to say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всё, что я хотел(а) сказать).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629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20FD5-BF4A-43FD-AABE-33BDC8A68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CC5DB-10B8-4F3A-9820-FE00246F6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 УДАЧИ!</a:t>
            </a:r>
          </a:p>
        </p:txBody>
      </p:sp>
    </p:spTree>
    <p:extLst>
      <p:ext uri="{BB962C8B-B14F-4D97-AF65-F5344CB8AC3E}">
        <p14:creationId xmlns:p14="http://schemas.microsoft.com/office/powerpoint/2010/main" val="2945935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004DB-5BCC-4550-850F-400751539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ресурсы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CA183-7C22-480A-8234-CA09530D5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https://langlish.ru/</a:t>
            </a:r>
            <a:endParaRPr lang="ru-RU" dirty="0"/>
          </a:p>
          <a:p>
            <a:r>
              <a:rPr lang="en-US" dirty="0">
                <a:hlinkClick r:id="rId3"/>
              </a:rPr>
              <a:t>https://fipi.ru/</a:t>
            </a:r>
            <a:endParaRPr lang="ru-RU" dirty="0"/>
          </a:p>
          <a:p>
            <a:r>
              <a:rPr lang="en-US" dirty="0">
                <a:hlinkClick r:id="rId4"/>
              </a:rPr>
              <a:t>https://rosuchebnik.ru/material/vpr-po-angliyskomu-yazyku-v-7-klassakh-aktualnye-voprosy1/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01779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44</TotalTime>
  <Words>452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Gill Sans MT</vt:lpstr>
      <vt:lpstr>Times New Roman</vt:lpstr>
      <vt:lpstr>Wingdings</vt:lpstr>
      <vt:lpstr>Gallery</vt:lpstr>
      <vt:lpstr>     ПОДГОТОВКА К ВПР 7 класс  Описание картинки на английском языке      </vt:lpstr>
      <vt:lpstr>План рассказа:  </vt:lpstr>
      <vt:lpstr>Начинаем описание</vt:lpstr>
      <vt:lpstr>THE ACTION</vt:lpstr>
      <vt:lpstr>THE APPEARANCE</vt:lpstr>
      <vt:lpstr>Like or not</vt:lpstr>
      <vt:lpstr>PowerPoint Presentation</vt:lpstr>
      <vt:lpstr>Используемые ресурсы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СОШ 5 г.о. Королев     ПОДГОТОВКА К ВПР 7 класс  Описание картинки на английском языке</dc:title>
  <dc:creator>Oleg Solovyov</dc:creator>
  <cp:lastModifiedBy>Oleg Solovyov</cp:lastModifiedBy>
  <cp:revision>13</cp:revision>
  <dcterms:created xsi:type="dcterms:W3CDTF">2020-09-24T18:03:20Z</dcterms:created>
  <dcterms:modified xsi:type="dcterms:W3CDTF">2020-10-11T18:24:42Z</dcterms:modified>
</cp:coreProperties>
</file>