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DA5E03-A4AF-446E-B4E5-1315DF462FA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A8D9F11-767A-456D-A213-3D9E0DBC5665}">
      <dgm:prSet/>
      <dgm:spPr/>
      <dgm:t>
        <a:bodyPr/>
        <a:lstStyle/>
        <a:p>
          <a:r>
            <a:rPr lang="ru-RU" b="1" i="1" dirty="0"/>
            <a:t>Кто учит детей? – a teacher.</a:t>
          </a:r>
          <a:endParaRPr lang="en-US" dirty="0"/>
        </a:p>
      </dgm:t>
    </dgm:pt>
    <dgm:pt modelId="{DFFD043C-9B1F-4FA3-BB7A-790AB66C795B}" type="parTrans" cxnId="{41A6E197-AE45-4557-BBC6-DAB3D98434E8}">
      <dgm:prSet/>
      <dgm:spPr/>
      <dgm:t>
        <a:bodyPr/>
        <a:lstStyle/>
        <a:p>
          <a:endParaRPr lang="en-US"/>
        </a:p>
      </dgm:t>
    </dgm:pt>
    <dgm:pt modelId="{13CBD85C-3168-4718-940D-1EC795616DAD}" type="sibTrans" cxnId="{41A6E197-AE45-4557-BBC6-DAB3D98434E8}">
      <dgm:prSet/>
      <dgm:spPr/>
      <dgm:t>
        <a:bodyPr/>
        <a:lstStyle/>
        <a:p>
          <a:endParaRPr lang="en-US"/>
        </a:p>
      </dgm:t>
    </dgm:pt>
    <dgm:pt modelId="{520D43A7-736B-4B67-B4CA-0291EBA2FC97}">
      <dgm:prSet/>
      <dgm:spPr/>
      <dgm:t>
        <a:bodyPr/>
        <a:lstStyle/>
        <a:p>
          <a:r>
            <a:rPr lang="ru-RU" b="1" i="1"/>
            <a:t>Кто играет в спектакле? – an actor.</a:t>
          </a:r>
          <a:endParaRPr lang="en-US"/>
        </a:p>
      </dgm:t>
    </dgm:pt>
    <dgm:pt modelId="{8B6ABD29-B94D-45BD-8E79-DA8A34671585}" type="parTrans" cxnId="{ECC05CA6-B912-4367-AB19-8C35CC8AE6E0}">
      <dgm:prSet/>
      <dgm:spPr/>
      <dgm:t>
        <a:bodyPr/>
        <a:lstStyle/>
        <a:p>
          <a:endParaRPr lang="en-US"/>
        </a:p>
      </dgm:t>
    </dgm:pt>
    <dgm:pt modelId="{44A75B2D-9C35-4629-8B34-A273685F8622}" type="sibTrans" cxnId="{ECC05CA6-B912-4367-AB19-8C35CC8AE6E0}">
      <dgm:prSet/>
      <dgm:spPr/>
      <dgm:t>
        <a:bodyPr/>
        <a:lstStyle/>
        <a:p>
          <a:endParaRPr lang="en-US"/>
        </a:p>
      </dgm:t>
    </dgm:pt>
    <dgm:pt modelId="{0D6B40CA-6765-42D0-8D5C-6400E9E4FD06}">
      <dgm:prSet/>
      <dgm:spPr/>
      <dgm:t>
        <a:bodyPr/>
        <a:lstStyle/>
        <a:p>
          <a:r>
            <a:rPr lang="ru-RU" b="1" i="1"/>
            <a:t>Кто водит троллейбусы? – a driver. </a:t>
          </a:r>
          <a:endParaRPr lang="en-US"/>
        </a:p>
      </dgm:t>
    </dgm:pt>
    <dgm:pt modelId="{8667BB37-67C2-460F-A4DF-1726A448CC28}" type="parTrans" cxnId="{5C251641-A3FA-4B1E-949A-7908797422C7}">
      <dgm:prSet/>
      <dgm:spPr/>
      <dgm:t>
        <a:bodyPr/>
        <a:lstStyle/>
        <a:p>
          <a:endParaRPr lang="en-US"/>
        </a:p>
      </dgm:t>
    </dgm:pt>
    <dgm:pt modelId="{760E5E49-E642-4BCE-A2ED-71A7B5390DA3}" type="sibTrans" cxnId="{5C251641-A3FA-4B1E-949A-7908797422C7}">
      <dgm:prSet/>
      <dgm:spPr/>
      <dgm:t>
        <a:bodyPr/>
        <a:lstStyle/>
        <a:p>
          <a:endParaRPr lang="en-US"/>
        </a:p>
      </dgm:t>
    </dgm:pt>
    <dgm:pt modelId="{E53EBBA4-C21A-4D34-896B-8D07AC656243}">
      <dgm:prSet/>
      <dgm:spPr/>
      <dgm:t>
        <a:bodyPr/>
        <a:lstStyle/>
        <a:p>
          <a:r>
            <a:rPr lang="ru-RU" b="1" i="1"/>
            <a:t>Кто ходит в школу? –a pupil.</a:t>
          </a:r>
          <a:endParaRPr lang="en-US"/>
        </a:p>
      </dgm:t>
    </dgm:pt>
    <dgm:pt modelId="{AD7DCBAC-82F3-45F2-9644-5436D5544C5A}" type="parTrans" cxnId="{D968C4FA-004D-4FD2-81EA-8E1E24F13926}">
      <dgm:prSet/>
      <dgm:spPr/>
      <dgm:t>
        <a:bodyPr/>
        <a:lstStyle/>
        <a:p>
          <a:endParaRPr lang="en-US"/>
        </a:p>
      </dgm:t>
    </dgm:pt>
    <dgm:pt modelId="{BD3691F1-BB01-4874-A748-371524571110}" type="sibTrans" cxnId="{D968C4FA-004D-4FD2-81EA-8E1E24F13926}">
      <dgm:prSet/>
      <dgm:spPr/>
      <dgm:t>
        <a:bodyPr/>
        <a:lstStyle/>
        <a:p>
          <a:endParaRPr lang="en-US"/>
        </a:p>
      </dgm:t>
    </dgm:pt>
    <dgm:pt modelId="{4A016E09-9F90-45AE-AC0C-9C38838A859D}">
      <dgm:prSet/>
      <dgm:spPr/>
      <dgm:t>
        <a:bodyPr/>
        <a:lstStyle/>
        <a:p>
          <a:r>
            <a:rPr lang="ru-RU" b="1" i="1"/>
            <a:t>Кто лечит людей? – </a:t>
          </a:r>
          <a:r>
            <a:rPr lang="en-US" b="1" i="1"/>
            <a:t>a doctor</a:t>
          </a:r>
          <a:br>
            <a:rPr lang="ru-RU" b="1" i="1"/>
          </a:br>
          <a:endParaRPr lang="en-US"/>
        </a:p>
      </dgm:t>
    </dgm:pt>
    <dgm:pt modelId="{0A15EED2-8F0C-4DCD-A51A-7FD6147102BD}" type="parTrans" cxnId="{711C5C0F-C4E4-4DC1-A814-FD4C1897E75C}">
      <dgm:prSet/>
      <dgm:spPr/>
      <dgm:t>
        <a:bodyPr/>
        <a:lstStyle/>
        <a:p>
          <a:endParaRPr lang="en-US"/>
        </a:p>
      </dgm:t>
    </dgm:pt>
    <dgm:pt modelId="{66BE3174-9EEF-4C9C-B441-E3978C199C59}" type="sibTrans" cxnId="{711C5C0F-C4E4-4DC1-A814-FD4C1897E75C}">
      <dgm:prSet/>
      <dgm:spPr/>
      <dgm:t>
        <a:bodyPr/>
        <a:lstStyle/>
        <a:p>
          <a:endParaRPr lang="en-US"/>
        </a:p>
      </dgm:t>
    </dgm:pt>
    <dgm:pt modelId="{A28D9C93-1D4D-4DCD-B0AB-693A2F86C680}" type="pres">
      <dgm:prSet presAssocID="{DBDA5E03-A4AF-446E-B4E5-1315DF462FAA}" presName="outerComposite" presStyleCnt="0">
        <dgm:presLayoutVars>
          <dgm:chMax val="5"/>
          <dgm:dir/>
          <dgm:resizeHandles val="exact"/>
        </dgm:presLayoutVars>
      </dgm:prSet>
      <dgm:spPr/>
    </dgm:pt>
    <dgm:pt modelId="{EB2D0776-C097-4B80-9A8E-74AF90BFD054}" type="pres">
      <dgm:prSet presAssocID="{DBDA5E03-A4AF-446E-B4E5-1315DF462FAA}" presName="dummyMaxCanvas" presStyleCnt="0">
        <dgm:presLayoutVars/>
      </dgm:prSet>
      <dgm:spPr/>
    </dgm:pt>
    <dgm:pt modelId="{1D6EDF13-61FD-41FC-834A-746E3B9AE31C}" type="pres">
      <dgm:prSet presAssocID="{DBDA5E03-A4AF-446E-B4E5-1315DF462FAA}" presName="FiveNodes_1" presStyleLbl="node1" presStyleIdx="0" presStyleCnt="5">
        <dgm:presLayoutVars>
          <dgm:bulletEnabled val="1"/>
        </dgm:presLayoutVars>
      </dgm:prSet>
      <dgm:spPr/>
    </dgm:pt>
    <dgm:pt modelId="{EF65D71E-8A76-4626-AD7A-6010286DEB92}" type="pres">
      <dgm:prSet presAssocID="{DBDA5E03-A4AF-446E-B4E5-1315DF462FAA}" presName="FiveNodes_2" presStyleLbl="node1" presStyleIdx="1" presStyleCnt="5">
        <dgm:presLayoutVars>
          <dgm:bulletEnabled val="1"/>
        </dgm:presLayoutVars>
      </dgm:prSet>
      <dgm:spPr/>
    </dgm:pt>
    <dgm:pt modelId="{74F013F0-8077-4B0F-8E47-A5C00E75DE2A}" type="pres">
      <dgm:prSet presAssocID="{DBDA5E03-A4AF-446E-B4E5-1315DF462FAA}" presName="FiveNodes_3" presStyleLbl="node1" presStyleIdx="2" presStyleCnt="5">
        <dgm:presLayoutVars>
          <dgm:bulletEnabled val="1"/>
        </dgm:presLayoutVars>
      </dgm:prSet>
      <dgm:spPr/>
    </dgm:pt>
    <dgm:pt modelId="{AC9F967A-3B64-4FD9-AF5C-3F96C2607928}" type="pres">
      <dgm:prSet presAssocID="{DBDA5E03-A4AF-446E-B4E5-1315DF462FAA}" presName="FiveNodes_4" presStyleLbl="node1" presStyleIdx="3" presStyleCnt="5">
        <dgm:presLayoutVars>
          <dgm:bulletEnabled val="1"/>
        </dgm:presLayoutVars>
      </dgm:prSet>
      <dgm:spPr/>
    </dgm:pt>
    <dgm:pt modelId="{CECEDE7C-5AFF-4C8B-8D56-CCB86FBE1666}" type="pres">
      <dgm:prSet presAssocID="{DBDA5E03-A4AF-446E-B4E5-1315DF462FAA}" presName="FiveNodes_5" presStyleLbl="node1" presStyleIdx="4" presStyleCnt="5">
        <dgm:presLayoutVars>
          <dgm:bulletEnabled val="1"/>
        </dgm:presLayoutVars>
      </dgm:prSet>
      <dgm:spPr/>
    </dgm:pt>
    <dgm:pt modelId="{11A711A2-5694-4DDF-AD0A-8A3E0DED4F51}" type="pres">
      <dgm:prSet presAssocID="{DBDA5E03-A4AF-446E-B4E5-1315DF462FAA}" presName="FiveConn_1-2" presStyleLbl="fgAccFollowNode1" presStyleIdx="0" presStyleCnt="4">
        <dgm:presLayoutVars>
          <dgm:bulletEnabled val="1"/>
        </dgm:presLayoutVars>
      </dgm:prSet>
      <dgm:spPr/>
    </dgm:pt>
    <dgm:pt modelId="{8AA37C21-E891-47A5-B91F-155B9C36A14A}" type="pres">
      <dgm:prSet presAssocID="{DBDA5E03-A4AF-446E-B4E5-1315DF462FAA}" presName="FiveConn_2-3" presStyleLbl="fgAccFollowNode1" presStyleIdx="1" presStyleCnt="4">
        <dgm:presLayoutVars>
          <dgm:bulletEnabled val="1"/>
        </dgm:presLayoutVars>
      </dgm:prSet>
      <dgm:spPr/>
    </dgm:pt>
    <dgm:pt modelId="{2B72818B-3011-4AC1-A5F6-9C99AF8CAAFC}" type="pres">
      <dgm:prSet presAssocID="{DBDA5E03-A4AF-446E-B4E5-1315DF462FAA}" presName="FiveConn_3-4" presStyleLbl="fgAccFollowNode1" presStyleIdx="2" presStyleCnt="4">
        <dgm:presLayoutVars>
          <dgm:bulletEnabled val="1"/>
        </dgm:presLayoutVars>
      </dgm:prSet>
      <dgm:spPr/>
    </dgm:pt>
    <dgm:pt modelId="{B5541D54-B788-4E18-ADBA-7879CE267AD3}" type="pres">
      <dgm:prSet presAssocID="{DBDA5E03-A4AF-446E-B4E5-1315DF462FAA}" presName="FiveConn_4-5" presStyleLbl="fgAccFollowNode1" presStyleIdx="3" presStyleCnt="4">
        <dgm:presLayoutVars>
          <dgm:bulletEnabled val="1"/>
        </dgm:presLayoutVars>
      </dgm:prSet>
      <dgm:spPr/>
    </dgm:pt>
    <dgm:pt modelId="{DBED9D9F-420A-4B0C-A7F6-81C514CDA193}" type="pres">
      <dgm:prSet presAssocID="{DBDA5E03-A4AF-446E-B4E5-1315DF462FAA}" presName="FiveNodes_1_text" presStyleLbl="node1" presStyleIdx="4" presStyleCnt="5">
        <dgm:presLayoutVars>
          <dgm:bulletEnabled val="1"/>
        </dgm:presLayoutVars>
      </dgm:prSet>
      <dgm:spPr/>
    </dgm:pt>
    <dgm:pt modelId="{51EAD391-FA65-4301-BB37-EB48174E2C16}" type="pres">
      <dgm:prSet presAssocID="{DBDA5E03-A4AF-446E-B4E5-1315DF462FAA}" presName="FiveNodes_2_text" presStyleLbl="node1" presStyleIdx="4" presStyleCnt="5">
        <dgm:presLayoutVars>
          <dgm:bulletEnabled val="1"/>
        </dgm:presLayoutVars>
      </dgm:prSet>
      <dgm:spPr/>
    </dgm:pt>
    <dgm:pt modelId="{4E6BFD47-BE7C-4A6B-B643-64624398F69A}" type="pres">
      <dgm:prSet presAssocID="{DBDA5E03-A4AF-446E-B4E5-1315DF462FAA}" presName="FiveNodes_3_text" presStyleLbl="node1" presStyleIdx="4" presStyleCnt="5">
        <dgm:presLayoutVars>
          <dgm:bulletEnabled val="1"/>
        </dgm:presLayoutVars>
      </dgm:prSet>
      <dgm:spPr/>
    </dgm:pt>
    <dgm:pt modelId="{290C97B7-86F5-4133-9317-304D59C1E896}" type="pres">
      <dgm:prSet presAssocID="{DBDA5E03-A4AF-446E-B4E5-1315DF462FAA}" presName="FiveNodes_4_text" presStyleLbl="node1" presStyleIdx="4" presStyleCnt="5">
        <dgm:presLayoutVars>
          <dgm:bulletEnabled val="1"/>
        </dgm:presLayoutVars>
      </dgm:prSet>
      <dgm:spPr/>
    </dgm:pt>
    <dgm:pt modelId="{48661298-28D9-49B3-9A88-DA2BE16E7219}" type="pres">
      <dgm:prSet presAssocID="{DBDA5E03-A4AF-446E-B4E5-1315DF462FA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D4A090B-FD85-4DFE-96C3-63B5D4CECDED}" type="presOf" srcId="{AA8D9F11-767A-456D-A213-3D9E0DBC5665}" destId="{DBED9D9F-420A-4B0C-A7F6-81C514CDA193}" srcOrd="1" destOrd="0" presId="urn:microsoft.com/office/officeart/2005/8/layout/vProcess5"/>
    <dgm:cxn modelId="{711C5C0F-C4E4-4DC1-A814-FD4C1897E75C}" srcId="{DBDA5E03-A4AF-446E-B4E5-1315DF462FAA}" destId="{4A016E09-9F90-45AE-AC0C-9C38838A859D}" srcOrd="4" destOrd="0" parTransId="{0A15EED2-8F0C-4DCD-A51A-7FD6147102BD}" sibTransId="{66BE3174-9EEF-4C9C-B441-E3978C199C59}"/>
    <dgm:cxn modelId="{9841991A-9450-4A70-9B74-F8A6376C77DE}" type="presOf" srcId="{4A016E09-9F90-45AE-AC0C-9C38838A859D}" destId="{CECEDE7C-5AFF-4C8B-8D56-CCB86FBE1666}" srcOrd="0" destOrd="0" presId="urn:microsoft.com/office/officeart/2005/8/layout/vProcess5"/>
    <dgm:cxn modelId="{64987737-3C8E-4B6C-A1B7-84B04A0C680C}" type="presOf" srcId="{0D6B40CA-6765-42D0-8D5C-6400E9E4FD06}" destId="{4E6BFD47-BE7C-4A6B-B643-64624398F69A}" srcOrd="1" destOrd="0" presId="urn:microsoft.com/office/officeart/2005/8/layout/vProcess5"/>
    <dgm:cxn modelId="{1F74AD40-8C95-49F4-B96A-1510015A47EB}" type="presOf" srcId="{520D43A7-736B-4B67-B4CA-0291EBA2FC97}" destId="{51EAD391-FA65-4301-BB37-EB48174E2C16}" srcOrd="1" destOrd="0" presId="urn:microsoft.com/office/officeart/2005/8/layout/vProcess5"/>
    <dgm:cxn modelId="{5C251641-A3FA-4B1E-949A-7908797422C7}" srcId="{DBDA5E03-A4AF-446E-B4E5-1315DF462FAA}" destId="{0D6B40CA-6765-42D0-8D5C-6400E9E4FD06}" srcOrd="2" destOrd="0" parTransId="{8667BB37-67C2-460F-A4DF-1726A448CC28}" sibTransId="{760E5E49-E642-4BCE-A2ED-71A7B5390DA3}"/>
    <dgm:cxn modelId="{3F9FA267-D448-430D-80C9-14F3BEB5876E}" type="presOf" srcId="{44A75B2D-9C35-4629-8B34-A273685F8622}" destId="{8AA37C21-E891-47A5-B91F-155B9C36A14A}" srcOrd="0" destOrd="0" presId="urn:microsoft.com/office/officeart/2005/8/layout/vProcess5"/>
    <dgm:cxn modelId="{A0BDAF67-89AE-4F82-AB8E-C8320BB44031}" type="presOf" srcId="{DBDA5E03-A4AF-446E-B4E5-1315DF462FAA}" destId="{A28D9C93-1D4D-4DCD-B0AB-693A2F86C680}" srcOrd="0" destOrd="0" presId="urn:microsoft.com/office/officeart/2005/8/layout/vProcess5"/>
    <dgm:cxn modelId="{5608296D-275A-40E0-8B4A-6C4D6023D497}" type="presOf" srcId="{AA8D9F11-767A-456D-A213-3D9E0DBC5665}" destId="{1D6EDF13-61FD-41FC-834A-746E3B9AE31C}" srcOrd="0" destOrd="0" presId="urn:microsoft.com/office/officeart/2005/8/layout/vProcess5"/>
    <dgm:cxn modelId="{7FB8484D-6C9B-477B-AAE0-B368B274F508}" type="presOf" srcId="{760E5E49-E642-4BCE-A2ED-71A7B5390DA3}" destId="{2B72818B-3011-4AC1-A5F6-9C99AF8CAAFC}" srcOrd="0" destOrd="0" presId="urn:microsoft.com/office/officeart/2005/8/layout/vProcess5"/>
    <dgm:cxn modelId="{F4932558-36FB-4D15-96D0-68AF35ABAF93}" type="presOf" srcId="{BD3691F1-BB01-4874-A748-371524571110}" destId="{B5541D54-B788-4E18-ADBA-7879CE267AD3}" srcOrd="0" destOrd="0" presId="urn:microsoft.com/office/officeart/2005/8/layout/vProcess5"/>
    <dgm:cxn modelId="{E33D1879-A5E5-4326-9D09-795A0DAE3D7F}" type="presOf" srcId="{E53EBBA4-C21A-4D34-896B-8D07AC656243}" destId="{AC9F967A-3B64-4FD9-AF5C-3F96C2607928}" srcOrd="0" destOrd="0" presId="urn:microsoft.com/office/officeart/2005/8/layout/vProcess5"/>
    <dgm:cxn modelId="{62AF718F-9E11-41DD-8079-A0E3C7C3ED74}" type="presOf" srcId="{520D43A7-736B-4B67-B4CA-0291EBA2FC97}" destId="{EF65D71E-8A76-4626-AD7A-6010286DEB92}" srcOrd="0" destOrd="0" presId="urn:microsoft.com/office/officeart/2005/8/layout/vProcess5"/>
    <dgm:cxn modelId="{52803891-AB93-4C14-AD5D-5B59A622EA1A}" type="presOf" srcId="{0D6B40CA-6765-42D0-8D5C-6400E9E4FD06}" destId="{74F013F0-8077-4B0F-8E47-A5C00E75DE2A}" srcOrd="0" destOrd="0" presId="urn:microsoft.com/office/officeart/2005/8/layout/vProcess5"/>
    <dgm:cxn modelId="{41A6E197-AE45-4557-BBC6-DAB3D98434E8}" srcId="{DBDA5E03-A4AF-446E-B4E5-1315DF462FAA}" destId="{AA8D9F11-767A-456D-A213-3D9E0DBC5665}" srcOrd="0" destOrd="0" parTransId="{DFFD043C-9B1F-4FA3-BB7A-790AB66C795B}" sibTransId="{13CBD85C-3168-4718-940D-1EC795616DAD}"/>
    <dgm:cxn modelId="{ECC05CA6-B912-4367-AB19-8C35CC8AE6E0}" srcId="{DBDA5E03-A4AF-446E-B4E5-1315DF462FAA}" destId="{520D43A7-736B-4B67-B4CA-0291EBA2FC97}" srcOrd="1" destOrd="0" parTransId="{8B6ABD29-B94D-45BD-8E79-DA8A34671585}" sibTransId="{44A75B2D-9C35-4629-8B34-A273685F8622}"/>
    <dgm:cxn modelId="{AF2E1FCF-B786-492E-AF64-BEFE97DDEB57}" type="presOf" srcId="{13CBD85C-3168-4718-940D-1EC795616DAD}" destId="{11A711A2-5694-4DDF-AD0A-8A3E0DED4F51}" srcOrd="0" destOrd="0" presId="urn:microsoft.com/office/officeart/2005/8/layout/vProcess5"/>
    <dgm:cxn modelId="{8B6506E2-C767-4768-8FCC-F6AE36F0422D}" type="presOf" srcId="{4A016E09-9F90-45AE-AC0C-9C38838A859D}" destId="{48661298-28D9-49B3-9A88-DA2BE16E7219}" srcOrd="1" destOrd="0" presId="urn:microsoft.com/office/officeart/2005/8/layout/vProcess5"/>
    <dgm:cxn modelId="{BF6D19F0-AD6F-4409-BC81-17B60413DB5F}" type="presOf" srcId="{E53EBBA4-C21A-4D34-896B-8D07AC656243}" destId="{290C97B7-86F5-4133-9317-304D59C1E896}" srcOrd="1" destOrd="0" presId="urn:microsoft.com/office/officeart/2005/8/layout/vProcess5"/>
    <dgm:cxn modelId="{D968C4FA-004D-4FD2-81EA-8E1E24F13926}" srcId="{DBDA5E03-A4AF-446E-B4E5-1315DF462FAA}" destId="{E53EBBA4-C21A-4D34-896B-8D07AC656243}" srcOrd="3" destOrd="0" parTransId="{AD7DCBAC-82F3-45F2-9644-5436D5544C5A}" sibTransId="{BD3691F1-BB01-4874-A748-371524571110}"/>
    <dgm:cxn modelId="{94F1B376-2D47-4B99-9338-2F878A3C876D}" type="presParOf" srcId="{A28D9C93-1D4D-4DCD-B0AB-693A2F86C680}" destId="{EB2D0776-C097-4B80-9A8E-74AF90BFD054}" srcOrd="0" destOrd="0" presId="urn:microsoft.com/office/officeart/2005/8/layout/vProcess5"/>
    <dgm:cxn modelId="{124363F0-46C6-4C34-B7FB-3B992B5196AD}" type="presParOf" srcId="{A28D9C93-1D4D-4DCD-B0AB-693A2F86C680}" destId="{1D6EDF13-61FD-41FC-834A-746E3B9AE31C}" srcOrd="1" destOrd="0" presId="urn:microsoft.com/office/officeart/2005/8/layout/vProcess5"/>
    <dgm:cxn modelId="{13D60937-07EF-4AD4-B883-A89B43149C4F}" type="presParOf" srcId="{A28D9C93-1D4D-4DCD-B0AB-693A2F86C680}" destId="{EF65D71E-8A76-4626-AD7A-6010286DEB92}" srcOrd="2" destOrd="0" presId="urn:microsoft.com/office/officeart/2005/8/layout/vProcess5"/>
    <dgm:cxn modelId="{17B9CFED-83AB-4962-8A7C-95F18C83BF95}" type="presParOf" srcId="{A28D9C93-1D4D-4DCD-B0AB-693A2F86C680}" destId="{74F013F0-8077-4B0F-8E47-A5C00E75DE2A}" srcOrd="3" destOrd="0" presId="urn:microsoft.com/office/officeart/2005/8/layout/vProcess5"/>
    <dgm:cxn modelId="{1A5EEBBE-8D58-4C67-B0F8-31D2B4CB2EC8}" type="presParOf" srcId="{A28D9C93-1D4D-4DCD-B0AB-693A2F86C680}" destId="{AC9F967A-3B64-4FD9-AF5C-3F96C2607928}" srcOrd="4" destOrd="0" presId="urn:microsoft.com/office/officeart/2005/8/layout/vProcess5"/>
    <dgm:cxn modelId="{009D5C8C-A7E4-4811-B3B3-1D31D39DD669}" type="presParOf" srcId="{A28D9C93-1D4D-4DCD-B0AB-693A2F86C680}" destId="{CECEDE7C-5AFF-4C8B-8D56-CCB86FBE1666}" srcOrd="5" destOrd="0" presId="urn:microsoft.com/office/officeart/2005/8/layout/vProcess5"/>
    <dgm:cxn modelId="{9731780C-7BF9-4875-8AB4-202A7FDA4077}" type="presParOf" srcId="{A28D9C93-1D4D-4DCD-B0AB-693A2F86C680}" destId="{11A711A2-5694-4DDF-AD0A-8A3E0DED4F51}" srcOrd="6" destOrd="0" presId="urn:microsoft.com/office/officeart/2005/8/layout/vProcess5"/>
    <dgm:cxn modelId="{9B06A4B6-B6C7-42D3-94B0-D6EA1E73494A}" type="presParOf" srcId="{A28D9C93-1D4D-4DCD-B0AB-693A2F86C680}" destId="{8AA37C21-E891-47A5-B91F-155B9C36A14A}" srcOrd="7" destOrd="0" presId="urn:microsoft.com/office/officeart/2005/8/layout/vProcess5"/>
    <dgm:cxn modelId="{6273C45D-70BF-40C6-9399-68B90DD18A23}" type="presParOf" srcId="{A28D9C93-1D4D-4DCD-B0AB-693A2F86C680}" destId="{2B72818B-3011-4AC1-A5F6-9C99AF8CAAFC}" srcOrd="8" destOrd="0" presId="urn:microsoft.com/office/officeart/2005/8/layout/vProcess5"/>
    <dgm:cxn modelId="{4F6BF856-2960-4929-A7D2-4E02886B13C0}" type="presParOf" srcId="{A28D9C93-1D4D-4DCD-B0AB-693A2F86C680}" destId="{B5541D54-B788-4E18-ADBA-7879CE267AD3}" srcOrd="9" destOrd="0" presId="urn:microsoft.com/office/officeart/2005/8/layout/vProcess5"/>
    <dgm:cxn modelId="{3880F6D2-0975-4136-9D43-16C08B309595}" type="presParOf" srcId="{A28D9C93-1D4D-4DCD-B0AB-693A2F86C680}" destId="{DBED9D9F-420A-4B0C-A7F6-81C514CDA193}" srcOrd="10" destOrd="0" presId="urn:microsoft.com/office/officeart/2005/8/layout/vProcess5"/>
    <dgm:cxn modelId="{A4D5E506-649F-42D3-AA11-0D0CA9CDB21B}" type="presParOf" srcId="{A28D9C93-1D4D-4DCD-B0AB-693A2F86C680}" destId="{51EAD391-FA65-4301-BB37-EB48174E2C16}" srcOrd="11" destOrd="0" presId="urn:microsoft.com/office/officeart/2005/8/layout/vProcess5"/>
    <dgm:cxn modelId="{AEDA1F37-DD1A-4F53-A089-9618548C496B}" type="presParOf" srcId="{A28D9C93-1D4D-4DCD-B0AB-693A2F86C680}" destId="{4E6BFD47-BE7C-4A6B-B643-64624398F69A}" srcOrd="12" destOrd="0" presId="urn:microsoft.com/office/officeart/2005/8/layout/vProcess5"/>
    <dgm:cxn modelId="{67C6D789-0D1F-4C4D-A00F-9DC62C9AE509}" type="presParOf" srcId="{A28D9C93-1D4D-4DCD-B0AB-693A2F86C680}" destId="{290C97B7-86F5-4133-9317-304D59C1E896}" srcOrd="13" destOrd="0" presId="urn:microsoft.com/office/officeart/2005/8/layout/vProcess5"/>
    <dgm:cxn modelId="{6FD37223-E5F9-4173-92AD-C3BC14E74A02}" type="presParOf" srcId="{A28D9C93-1D4D-4DCD-B0AB-693A2F86C680}" destId="{48661298-28D9-49B3-9A88-DA2BE16E721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EDF13-61FD-41FC-834A-746E3B9AE31C}">
      <dsp:nvSpPr>
        <dsp:cNvPr id="0" name=""/>
        <dsp:cNvSpPr/>
      </dsp:nvSpPr>
      <dsp:spPr>
        <a:xfrm>
          <a:off x="0" y="0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/>
            <a:t>Кто учит детей? – a teacher.</a:t>
          </a:r>
          <a:endParaRPr lang="en-US" sz="2000" kern="1200" dirty="0"/>
        </a:p>
      </dsp:txBody>
      <dsp:txXfrm>
        <a:off x="21581" y="21581"/>
        <a:ext cx="6524659" cy="693664"/>
      </dsp:txXfrm>
    </dsp:sp>
    <dsp:sp modelId="{EF65D71E-8A76-4626-AD7A-6010286DEB92}">
      <dsp:nvSpPr>
        <dsp:cNvPr id="0" name=""/>
        <dsp:cNvSpPr/>
      </dsp:nvSpPr>
      <dsp:spPr>
        <a:xfrm>
          <a:off x="553042" y="839163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/>
            <a:t>Кто играет в спектакле? – an actor.</a:t>
          </a:r>
          <a:endParaRPr lang="en-US" sz="2000" kern="1200"/>
        </a:p>
      </dsp:txBody>
      <dsp:txXfrm>
        <a:off x="574623" y="860744"/>
        <a:ext cx="6330820" cy="693664"/>
      </dsp:txXfrm>
    </dsp:sp>
    <dsp:sp modelId="{74F013F0-8077-4B0F-8E47-A5C00E75DE2A}">
      <dsp:nvSpPr>
        <dsp:cNvPr id="0" name=""/>
        <dsp:cNvSpPr/>
      </dsp:nvSpPr>
      <dsp:spPr>
        <a:xfrm>
          <a:off x="1106085" y="1678327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/>
            <a:t>Кто водит троллейбусы? – a driver. </a:t>
          </a:r>
          <a:endParaRPr lang="en-US" sz="2000" kern="1200"/>
        </a:p>
      </dsp:txBody>
      <dsp:txXfrm>
        <a:off x="1127666" y="1699908"/>
        <a:ext cx="6330820" cy="693664"/>
      </dsp:txXfrm>
    </dsp:sp>
    <dsp:sp modelId="{AC9F967A-3B64-4FD9-AF5C-3F96C2607928}">
      <dsp:nvSpPr>
        <dsp:cNvPr id="0" name=""/>
        <dsp:cNvSpPr/>
      </dsp:nvSpPr>
      <dsp:spPr>
        <a:xfrm>
          <a:off x="1659127" y="2517491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/>
            <a:t>Кто ходит в школу? –a pupil.</a:t>
          </a:r>
          <a:endParaRPr lang="en-US" sz="2000" kern="1200"/>
        </a:p>
      </dsp:txBody>
      <dsp:txXfrm>
        <a:off x="1680708" y="2539072"/>
        <a:ext cx="6330820" cy="693664"/>
      </dsp:txXfrm>
    </dsp:sp>
    <dsp:sp modelId="{CECEDE7C-5AFF-4C8B-8D56-CCB86FBE1666}">
      <dsp:nvSpPr>
        <dsp:cNvPr id="0" name=""/>
        <dsp:cNvSpPr/>
      </dsp:nvSpPr>
      <dsp:spPr>
        <a:xfrm>
          <a:off x="2212170" y="3356655"/>
          <a:ext cx="7405962" cy="736826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/>
            <a:t>Кто лечит людей? – </a:t>
          </a:r>
          <a:r>
            <a:rPr lang="en-US" sz="2000" b="1" i="1" kern="1200"/>
            <a:t>a doctor</a:t>
          </a:r>
          <a:br>
            <a:rPr lang="ru-RU" sz="2000" b="1" i="1" kern="1200"/>
          </a:br>
          <a:endParaRPr lang="en-US" sz="2000" kern="1200"/>
        </a:p>
      </dsp:txBody>
      <dsp:txXfrm>
        <a:off x="2233751" y="3378236"/>
        <a:ext cx="6330820" cy="693664"/>
      </dsp:txXfrm>
    </dsp:sp>
    <dsp:sp modelId="{11A711A2-5694-4DDF-AD0A-8A3E0DED4F51}">
      <dsp:nvSpPr>
        <dsp:cNvPr id="0" name=""/>
        <dsp:cNvSpPr/>
      </dsp:nvSpPr>
      <dsp:spPr>
        <a:xfrm>
          <a:off x="6927025" y="538292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034786" y="538292"/>
        <a:ext cx="263415" cy="360400"/>
      </dsp:txXfrm>
    </dsp:sp>
    <dsp:sp modelId="{8AA37C21-E891-47A5-B91F-155B9C36A14A}">
      <dsp:nvSpPr>
        <dsp:cNvPr id="0" name=""/>
        <dsp:cNvSpPr/>
      </dsp:nvSpPr>
      <dsp:spPr>
        <a:xfrm>
          <a:off x="7480067" y="1377456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363946"/>
            <a:satOff val="15036"/>
            <a:lumOff val="1432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363946"/>
              <a:satOff val="15036"/>
              <a:lumOff val="1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587828" y="1377456"/>
        <a:ext cx="263415" cy="360400"/>
      </dsp:txXfrm>
    </dsp:sp>
    <dsp:sp modelId="{2B72818B-3011-4AC1-A5F6-9C99AF8CAAFC}">
      <dsp:nvSpPr>
        <dsp:cNvPr id="0" name=""/>
        <dsp:cNvSpPr/>
      </dsp:nvSpPr>
      <dsp:spPr>
        <a:xfrm>
          <a:off x="8033110" y="220434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727893"/>
            <a:satOff val="30071"/>
            <a:lumOff val="286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727893"/>
              <a:satOff val="30071"/>
              <a:lumOff val="2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140871" y="2204340"/>
        <a:ext cx="263415" cy="360400"/>
      </dsp:txXfrm>
    </dsp:sp>
    <dsp:sp modelId="{B5541D54-B788-4E18-ADBA-7879CE267AD3}">
      <dsp:nvSpPr>
        <dsp:cNvPr id="0" name=""/>
        <dsp:cNvSpPr/>
      </dsp:nvSpPr>
      <dsp:spPr>
        <a:xfrm>
          <a:off x="8586152" y="3051690"/>
          <a:ext cx="478937" cy="4789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693913" y="3051690"/>
        <a:ext cx="263415" cy="36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" TargetMode="External"/><Relationship Id="rId2" Type="http://schemas.openxmlformats.org/officeDocument/2006/relationships/hyperlink" Target="https://yandex.ru/imag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etspeak.ru/uchebniki-i-u/spotlight/spotlight-4/" TargetMode="External"/><Relationship Id="rId4" Type="http://schemas.openxmlformats.org/officeDocument/2006/relationships/hyperlink" Target="https://infourok.ru/plankonspekt-uroka-na-temu-u-veterinara-klass-3850617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2B73-80F2-4B59-87EC-52D3E4AF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visit to the vet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E35417-5C47-41E1-900B-178D111464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 </a:t>
            </a:r>
          </a:p>
          <a:p>
            <a:pPr algn="l"/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Новослугина татьяна Валентиновна</a:t>
            </a:r>
          </a:p>
          <a:p>
            <a:pPr algn="l"/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№5 г.о. Королев</a:t>
            </a:r>
          </a:p>
        </p:txBody>
      </p:sp>
    </p:spTree>
    <p:extLst>
      <p:ext uri="{BB962C8B-B14F-4D97-AF65-F5344CB8AC3E}">
        <p14:creationId xmlns:p14="http://schemas.microsoft.com/office/powerpoint/2010/main" val="160838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565434-2FFD-4FF3-B106-EAB052B4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ru-R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вспомним некоторые профессии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F28FE6-9358-4A3C-B19D-29E5CD28CE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50301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3414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EBFD-0838-4585-9E1D-4A708BF65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Кто лечит животных</a:t>
            </a: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3730CB5-3055-4BB4-9633-7B35A8AC03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78" y="1725561"/>
            <a:ext cx="8091948" cy="452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14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5BF2-EE6B-46EC-B583-B0C759593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4903"/>
          </a:xfrm>
        </p:spPr>
        <p:txBody>
          <a:bodyPr>
            <a:normAutofit/>
          </a:bodyPr>
          <a:lstStyle/>
          <a:p>
            <a:r>
              <a:rPr lang="en-US" sz="4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Where do we carry our pets?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1CDD407E-7CDD-4E6E-A1A2-A4CD474F9D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006" y="1671484"/>
            <a:ext cx="6567949" cy="479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53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9ECAB-1F72-4881-91D9-F381FD37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the right variant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31AAA916-D369-4E3B-949B-0140579801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33" y="2023066"/>
            <a:ext cx="8141110" cy="455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36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7327A-3838-4F5C-B326-DE75B80E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источники</a:t>
            </a:r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2B32-452D-43F7-A634-30E2634BD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https://yandex.ru/images</a:t>
            </a:r>
            <a:endParaRPr lang="en-US" dirty="0"/>
          </a:p>
          <a:p>
            <a:r>
              <a:rPr lang="en-US" dirty="0">
                <a:hlinkClick r:id="rId3"/>
              </a:rPr>
              <a:t>https://nsportal.ru/</a:t>
            </a:r>
            <a:endParaRPr lang="en-US" dirty="0"/>
          </a:p>
          <a:p>
            <a:r>
              <a:rPr lang="en-US" dirty="0">
                <a:hlinkClick r:id="rId4"/>
              </a:rPr>
              <a:t>https://infourok.ru/plankonspekt-uroka-na-temu-u-veterinara-klass-3850617.html</a:t>
            </a:r>
            <a:endParaRPr lang="en-US" dirty="0"/>
          </a:p>
          <a:p>
            <a:r>
              <a:rPr lang="en-US" dirty="0">
                <a:hlinkClick r:id="rId5"/>
              </a:rPr>
              <a:t>http://getspeak.ru/uchebniki-i-u/spotlight/spotlight-4/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4742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Facet</vt:lpstr>
      <vt:lpstr>A visit to the vet</vt:lpstr>
      <vt:lpstr>Давайте вспомним некоторые профессии</vt:lpstr>
      <vt:lpstr>Кто лечит животных?</vt:lpstr>
      <vt:lpstr>Where do we carry our pets?</vt:lpstr>
      <vt:lpstr>Choose the right variant</vt:lpstr>
      <vt:lpstr>Используемые источники: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visit to the vet</dc:title>
  <dc:creator>Oleg Solovyov</dc:creator>
  <cp:lastModifiedBy>Oleg Solovyov</cp:lastModifiedBy>
  <cp:revision>3</cp:revision>
  <dcterms:created xsi:type="dcterms:W3CDTF">2020-09-29T17:46:57Z</dcterms:created>
  <dcterms:modified xsi:type="dcterms:W3CDTF">2020-09-29T17:49:03Z</dcterms:modified>
</cp:coreProperties>
</file>