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8"/>
  </p:notesMasterIdLst>
  <p:handoutMasterIdLst>
    <p:handoutMasterId r:id="rId9"/>
  </p:handoutMasterIdLst>
  <p:sldIdLst>
    <p:sldId id="337" r:id="rId2"/>
    <p:sldId id="338" r:id="rId3"/>
    <p:sldId id="356" r:id="rId4"/>
    <p:sldId id="357" r:id="rId5"/>
    <p:sldId id="355" r:id="rId6"/>
    <p:sldId id="340" r:id="rId7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49" autoAdjust="0"/>
    <p:restoredTop sz="94590" autoAdjust="0"/>
  </p:normalViewPr>
  <p:slideViewPr>
    <p:cSldViewPr>
      <p:cViewPr>
        <p:scale>
          <a:sx n="70" d="100"/>
          <a:sy n="70" d="100"/>
        </p:scale>
        <p:origin x="-2083" y="-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97444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1"/>
            <a:ext cx="2972547" cy="497444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/>
            </a:lvl1pPr>
          </a:lstStyle>
          <a:p>
            <a:fld id="{8973EB8D-DE4E-4CCA-BF69-A10768E764D5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232"/>
            <a:ext cx="2972547" cy="497443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8232"/>
            <a:ext cx="2972547" cy="497443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843CD784-C327-4360-86CA-91405CCB26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777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364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267F922-13CF-49F0-8E1D-2437692BEDF6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2" tIns="46086" rIns="92172" bIns="46086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3"/>
          </a:xfrm>
          <a:prstGeom prst="rect">
            <a:avLst/>
          </a:prstGeom>
        </p:spPr>
        <p:txBody>
          <a:bodyPr vert="horz" lIns="92172" tIns="46086" rIns="92172" bIns="4608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7364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D4D8F29A-6388-4A81-9CF8-92761FA39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523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331700-E093-497E-8894-ED4AA711D725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C829C-B7BA-42F0-9F61-49DAEB09FA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DD862-0BF3-4811-B070-CB216B28A547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A7192-AB67-495D-B5D7-CCC961779A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626252-7ADA-4858-80AF-111FE0F515E1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4DB06-F826-4778-8F6C-BEA9AE2C0C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DD862-0BF3-4811-B070-CB216B28A547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A7192-AB67-495D-B5D7-CCC961779A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217EA0-9180-4CE6-BBD0-43E7F48AE508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6A7A1-DFE1-4CC7-A358-2CE8247D20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DD862-0BF3-4811-B070-CB216B28A547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A7192-AB67-495D-B5D7-CCC961779A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DD862-0BF3-4811-B070-CB216B28A547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A7192-AB67-495D-B5D7-CCC961779A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DD862-0BF3-4811-B070-CB216B28A547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A7192-AB67-495D-B5D7-CCC961779A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9C964F-3962-42F2-A20D-216DD0861B07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9EC4E-E02E-4E4A-9AB5-988E6AC2A9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DD862-0BF3-4811-B070-CB216B28A547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A7192-AB67-495D-B5D7-CCC961779A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57A5C3-04AE-4569-BDCC-C9E2A38890B8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C1B83-53DC-4EFD-896E-136F652137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1FDD862-0BF3-4811-B070-CB216B28A547}" type="datetimeFigureOut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12A7192-AB67-495D-B5D7-CCC961779A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640960" cy="5256584"/>
          </a:xfrm>
        </p:spPr>
        <p:txBody>
          <a:bodyPr>
            <a:normAutofit fontScale="92500" lnSpcReduction="20000"/>
          </a:bodyPr>
          <a:lstStyle/>
          <a:p>
            <a:r>
              <a:rPr lang="ru-RU" sz="3500" b="1" dirty="0" smtClean="0">
                <a:solidFill>
                  <a:srgbClr val="002060"/>
                </a:solidFill>
                <a:latin typeface="Times New Roman" pitchFamily="18" charset="0"/>
              </a:rPr>
              <a:t>Областное родительское собрание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</a:endParaRPr>
          </a:p>
          <a:p>
            <a:r>
              <a:rPr lang="ru-RU" sz="6000" b="1" dirty="0">
                <a:solidFill>
                  <a:srgbClr val="002060"/>
                </a:solidFill>
                <a:latin typeface="Times New Roman" pitchFamily="18" charset="0"/>
              </a:rPr>
              <a:t>«Культура </a:t>
            </a:r>
            <a:endParaRPr lang="ru-RU" sz="60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</a:rPr>
              <a:t>безопасного </a:t>
            </a:r>
            <a:r>
              <a:rPr lang="ru-RU" sz="6000" b="1" dirty="0">
                <a:solidFill>
                  <a:srgbClr val="002060"/>
                </a:solidFill>
                <a:latin typeface="Times New Roman" pitchFamily="18" charset="0"/>
              </a:rPr>
              <a:t>поведения </a:t>
            </a:r>
            <a:endParaRPr lang="ru-RU" sz="60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</a:rPr>
              <a:t>и </a:t>
            </a:r>
            <a:r>
              <a:rPr lang="ru-RU" sz="6000" b="1" dirty="0">
                <a:solidFill>
                  <a:srgbClr val="002060"/>
                </a:solidFill>
                <a:latin typeface="Times New Roman" pitchFamily="18" charset="0"/>
              </a:rPr>
              <a:t>помощь детям» </a:t>
            </a:r>
            <a:endParaRPr lang="ru-RU" sz="60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endParaRPr lang="ru-RU" sz="40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r>
              <a:rPr lang="ru-RU" sz="3500" b="1" dirty="0" smtClean="0">
                <a:solidFill>
                  <a:srgbClr val="002060"/>
                </a:solidFill>
                <a:latin typeface="Times New Roman" pitchFamily="18" charset="0"/>
              </a:rPr>
              <a:t>25 апреля 2019 года</a:t>
            </a:r>
          </a:p>
          <a:p>
            <a:r>
              <a:rPr lang="ru-RU" sz="3500" b="1" dirty="0" err="1" smtClean="0">
                <a:solidFill>
                  <a:srgbClr val="002060"/>
                </a:solidFill>
                <a:latin typeface="Times New Roman" pitchFamily="18" charset="0"/>
              </a:rPr>
              <a:t>г.о.Королев</a:t>
            </a:r>
            <a:endParaRPr lang="ru-RU" sz="35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endParaRPr lang="ru-RU" sz="6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3" name="Picture 2" descr="C:\Users\123\Desktop\UPR_1-01окF-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7" y="5949279"/>
            <a:ext cx="972842" cy="90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507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23\Desktop\UPR_1-01окF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63462"/>
            <a:ext cx="1071405" cy="99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/>
          </p:cNvSpPr>
          <p:nvPr/>
        </p:nvSpPr>
        <p:spPr bwMode="auto">
          <a:xfrm>
            <a:off x="242806" y="1628800"/>
            <a:ext cx="8784975" cy="248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Symbol" pitchFamily="18" charset="2"/>
              <a:buNone/>
            </a:pPr>
            <a:r>
              <a:rPr lang="ru-RU" sz="6000" dirty="0" err="1" smtClean="0">
                <a:latin typeface="Times New Roman" pitchFamily="18" charset="0"/>
              </a:rPr>
              <a:t>Мишонова</a:t>
            </a:r>
            <a:r>
              <a:rPr lang="ru-RU" sz="6000" dirty="0" smtClean="0">
                <a:latin typeface="Times New Roman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Font typeface="Symbol" pitchFamily="18" charset="2"/>
              <a:buNone/>
            </a:pPr>
            <a:r>
              <a:rPr lang="ru-RU" sz="6000" dirty="0" smtClean="0">
                <a:latin typeface="Times New Roman" pitchFamily="18" charset="0"/>
              </a:rPr>
              <a:t>Ксения Владимировна</a:t>
            </a:r>
          </a:p>
          <a:p>
            <a:pPr marL="0" indent="0" algn="ctr">
              <a:spcBef>
                <a:spcPts val="0"/>
              </a:spcBef>
              <a:buFont typeface="Symbol" pitchFamily="18" charset="2"/>
              <a:buNone/>
            </a:pPr>
            <a:endParaRPr lang="ru-RU" sz="5500" dirty="0" smtClean="0">
              <a:latin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Symbol" pitchFamily="18" charset="2"/>
              <a:buNone/>
            </a:pPr>
            <a:r>
              <a:rPr lang="ru-RU" sz="3600" dirty="0" smtClean="0">
                <a:latin typeface="Times New Roman" pitchFamily="18" charset="0"/>
              </a:rPr>
              <a:t>Уполномоченный по правам ребенка </a:t>
            </a:r>
          </a:p>
          <a:p>
            <a:pPr marL="0" indent="0" algn="ctr">
              <a:spcBef>
                <a:spcPts val="0"/>
              </a:spcBef>
              <a:buFont typeface="Symbol" pitchFamily="18" charset="2"/>
              <a:buNone/>
            </a:pPr>
            <a:r>
              <a:rPr lang="ru-RU" sz="3600" dirty="0" smtClean="0">
                <a:latin typeface="Times New Roman" pitchFamily="18" charset="0"/>
              </a:rPr>
              <a:t>в Московской области</a:t>
            </a:r>
            <a:endParaRPr lang="ru-RU" sz="36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4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23\Desktop\UPR_1-01окF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63462"/>
            <a:ext cx="1071405" cy="99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/>
          </p:cNvSpPr>
          <p:nvPr/>
        </p:nvSpPr>
        <p:spPr bwMode="auto">
          <a:xfrm>
            <a:off x="197159" y="1628800"/>
            <a:ext cx="8784975" cy="248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Кожалиева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Чинара </a:t>
            </a: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Бакаевна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«Психологическая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детей к итоговым экзаменам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Symbol" pitchFamily="18" charset="2"/>
              <a:buNone/>
            </a:pPr>
            <a:endParaRPr lang="ru-RU" sz="36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89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23\Desktop\UPR_1-01окF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63462"/>
            <a:ext cx="1071405" cy="99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/>
          </p:cNvSpPr>
          <p:nvPr/>
        </p:nvSpPr>
        <p:spPr bwMode="auto">
          <a:xfrm>
            <a:off x="193711" y="1628800"/>
            <a:ext cx="8784975" cy="248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Протопопова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Екатерина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Антоновна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первой помощи детям».</a:t>
            </a:r>
            <a:endParaRPr lang="ru-RU" sz="36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82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23\Desktop\UPR_1-01окF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63463"/>
            <a:ext cx="1071405" cy="99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 txBox="1">
            <a:spLocks/>
          </p:cNvSpPr>
          <p:nvPr/>
        </p:nvSpPr>
        <p:spPr bwMode="auto">
          <a:xfrm>
            <a:off x="223507" y="265817"/>
            <a:ext cx="8668973" cy="930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Symbol" pitchFamily="18" charset="2"/>
              <a:buNone/>
            </a:pPr>
            <a:r>
              <a:rPr lang="ru-RU" sz="4000" dirty="0" smtClean="0">
                <a:latin typeface="Times New Roman" pitchFamily="18" charset="0"/>
              </a:rPr>
              <a:t>КОНТАКТЫ</a:t>
            </a:r>
            <a:endParaRPr lang="ru-RU" sz="4000" dirty="0" smtClean="0">
              <a:latin typeface="Times New Roman" pitchFamily="18" charset="0"/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 bwMode="auto">
          <a:xfrm>
            <a:off x="4244195" y="5442368"/>
            <a:ext cx="2088232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8-498-602-32-07</a:t>
            </a:r>
            <a:endParaRPr lang="ru-RU" sz="2000" dirty="0">
              <a:latin typeface="Times New Roman" pitchFamily="18" charset="0"/>
            </a:endParaRPr>
          </a:p>
        </p:txBody>
      </p:sp>
      <p:pic>
        <p:nvPicPr>
          <p:cNvPr id="1028" name="Picture 4" descr="https://www.freeiconspng.com/uploads/globe-icon-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427" y="1477293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3"/>
          <p:cNvSpPr txBox="1">
            <a:spLocks/>
          </p:cNvSpPr>
          <p:nvPr/>
        </p:nvSpPr>
        <p:spPr bwMode="auto">
          <a:xfrm>
            <a:off x="3705148" y="1731179"/>
            <a:ext cx="3024336" cy="48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detimo.mosreg.ru</a:t>
            </a:r>
            <a:endParaRPr lang="ru-RU" sz="2000" dirty="0">
              <a:latin typeface="Times New Roman" pitchFamily="18" charset="0"/>
            </a:endParaRPr>
          </a:p>
        </p:txBody>
      </p:sp>
      <p:pic>
        <p:nvPicPr>
          <p:cNvPr id="1032" name="Picture 8" descr="https://v2017god.ru/wp-content/uploads/2016/02/Reyting-pochtovyih-serverov-2017.-1068x85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507" y="2463545"/>
            <a:ext cx="1675334" cy="133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3"/>
          <p:cNvSpPr txBox="1">
            <a:spLocks/>
          </p:cNvSpPr>
          <p:nvPr/>
        </p:nvSpPr>
        <p:spPr bwMode="auto">
          <a:xfrm>
            <a:off x="4209204" y="2751577"/>
            <a:ext cx="2016224" cy="525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upr@mosreg.ru</a:t>
            </a:r>
            <a:endParaRPr lang="ru-RU" sz="2000" dirty="0">
              <a:latin typeface="Times New Roman" pitchFamily="18" charset="0"/>
            </a:endParaRPr>
          </a:p>
        </p:txBody>
      </p:sp>
      <p:pic>
        <p:nvPicPr>
          <p:cNvPr id="1034" name="Picture 10" descr="https://yt3.ggpht.com/a-/AAuE7mChHIxecY5Z_135L5t1p0I77h4FuHhWJrejgw=s900-mo-c-c0xffffffff-rj-k-n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986" y="3842468"/>
            <a:ext cx="1081815" cy="108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3"/>
          <p:cNvSpPr txBox="1">
            <a:spLocks/>
          </p:cNvSpPr>
          <p:nvPr/>
        </p:nvSpPr>
        <p:spPr bwMode="auto">
          <a:xfrm>
            <a:off x="4280199" y="4094599"/>
            <a:ext cx="2016224" cy="480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</a:rPr>
              <a:t>8-915-323-90-36</a:t>
            </a:r>
            <a:endParaRPr lang="ru-RU" sz="2000" dirty="0">
              <a:latin typeface="Times New Roman" pitchFamily="18" charset="0"/>
            </a:endParaRPr>
          </a:p>
        </p:txBody>
      </p:sp>
      <p:pic>
        <p:nvPicPr>
          <p:cNvPr id="1036" name="Picture 12" descr="https://sluhhh.nethouse.ru/static/img/0000/0007/3539/73539228.bl1tg1k1h2.W66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240" y="5163892"/>
            <a:ext cx="1011438" cy="102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2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23\Desktop\UPR_1-01окF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63463"/>
            <a:ext cx="1071405" cy="99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 txBox="1">
            <a:spLocks/>
          </p:cNvSpPr>
          <p:nvPr/>
        </p:nvSpPr>
        <p:spPr bwMode="auto">
          <a:xfrm>
            <a:off x="223507" y="265817"/>
            <a:ext cx="8668973" cy="930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Symbol" pitchFamily="18" charset="2"/>
              <a:buNone/>
            </a:pPr>
            <a:r>
              <a:rPr lang="ru-RU" sz="4000" dirty="0" smtClean="0">
                <a:latin typeface="Times New Roman" pitchFamily="18" charset="0"/>
              </a:rPr>
              <a:t>СОЦИАЛЬНЫЕ СЕТИ</a:t>
            </a:r>
          </a:p>
          <a:p>
            <a:pPr algn="ctr">
              <a:buFont typeface="Symbol" pitchFamily="18" charset="2"/>
              <a:buNone/>
            </a:pPr>
            <a:endParaRPr lang="ru-RU" sz="4000" dirty="0" smtClean="0">
              <a:latin typeface="Times New Roman" pitchFamily="18" charset="0"/>
            </a:endParaRPr>
          </a:p>
        </p:txBody>
      </p:sp>
      <p:sp>
        <p:nvSpPr>
          <p:cNvPr id="17" name="Rectangle 3"/>
          <p:cNvSpPr txBox="1">
            <a:spLocks/>
          </p:cNvSpPr>
          <p:nvPr/>
        </p:nvSpPr>
        <p:spPr bwMode="auto">
          <a:xfrm>
            <a:off x="3854549" y="5873280"/>
            <a:ext cx="1584176" cy="423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mishonovak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s://www.apecita.com/uploads/news/5bc07a984c25e08949854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747" y="2385533"/>
            <a:ext cx="991132" cy="99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3"/>
          <p:cNvSpPr txBox="1">
            <a:spLocks/>
          </p:cNvSpPr>
          <p:nvPr/>
        </p:nvSpPr>
        <p:spPr bwMode="auto">
          <a:xfrm>
            <a:off x="3668875" y="2647920"/>
            <a:ext cx="3077623" cy="27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detskiy_ombudsman_mo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s://jenniescandles.net/wp-content/uploads/2016/02/Facebook-logo-icon-vectorcopy-big_copy-1020x102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084" y="1261720"/>
            <a:ext cx="991132" cy="99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/>
          <p:cNvSpPr txBox="1">
            <a:spLocks/>
          </p:cNvSpPr>
          <p:nvPr/>
        </p:nvSpPr>
        <p:spPr bwMode="auto">
          <a:xfrm>
            <a:off x="3688211" y="1489729"/>
            <a:ext cx="2952328" cy="494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detskiyombudsmanmo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6" name="Picture 8" descr="https://5bucks.ru/wp-content/uploads/2017/07/vk3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736" y="3510498"/>
            <a:ext cx="971144" cy="97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3"/>
          <p:cNvSpPr txBox="1">
            <a:spLocks/>
          </p:cNvSpPr>
          <p:nvPr/>
        </p:nvSpPr>
        <p:spPr bwMode="auto">
          <a:xfrm>
            <a:off x="3743121" y="3806528"/>
            <a:ext cx="2969103" cy="43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detskiy_ombudsman_mo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8" name="Picture 10" descr="https://st03.kakprosto.ru/tumb/680/images/article/2014/1/17/1_5357500d9330c5357500d93348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8" y="4638984"/>
            <a:ext cx="969461" cy="987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3"/>
          <p:cNvSpPr txBox="1">
            <a:spLocks/>
          </p:cNvSpPr>
          <p:nvPr/>
        </p:nvSpPr>
        <p:spPr bwMode="auto">
          <a:xfrm>
            <a:off x="3775508" y="4906799"/>
            <a:ext cx="2947669" cy="5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detskiyombudsmanmo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60" name="Picture 12" descr="http://www.boxhillnorthfc.com.au/files/boxhillnorth/Twitter-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8" y="5739212"/>
            <a:ext cx="988798" cy="98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50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3558</TotalTime>
  <Words>63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ГришкоДВ</dc:creator>
  <cp:lastModifiedBy>Кузнецова Ольга Сергеевна(УПЧ)</cp:lastModifiedBy>
  <cp:revision>313</cp:revision>
  <cp:lastPrinted>2019-03-13T08:51:58Z</cp:lastPrinted>
  <dcterms:created xsi:type="dcterms:W3CDTF">2012-03-22T06:35:02Z</dcterms:created>
  <dcterms:modified xsi:type="dcterms:W3CDTF">2019-04-19T11:33:57Z</dcterms:modified>
</cp:coreProperties>
</file>