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18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3" autoAdjust="0"/>
    <p:restoredTop sz="94610" autoAdjust="0"/>
  </p:normalViewPr>
  <p:slideViewPr>
    <p:cSldViewPr>
      <p:cViewPr varScale="1">
        <p:scale>
          <a:sx n="88" d="100"/>
          <a:sy n="88" d="100"/>
        </p:scale>
        <p:origin x="-10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44824"/>
            <a:ext cx="8229600" cy="2232248"/>
          </a:xfrm>
        </p:spPr>
        <p:txBody>
          <a:bodyPr/>
          <a:lstStyle/>
          <a:p>
            <a:r>
              <a:rPr lang="ru-RU" dirty="0" err="1" smtClean="0">
                <a:solidFill>
                  <a:srgbClr val="FF0000"/>
                </a:solidFill>
                <a:latin typeface="Monotype Corsiva" pitchFamily="66" charset="0"/>
              </a:rPr>
              <a:t>Буктрейлер</a:t>
            </a:r>
            <a:endParaRPr lang="ru-RU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5690" t="16411" r="35736" b="202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530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690" t="20590" r="35621" b="2377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06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061" t="16630" r="35663" b="1968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63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937" t="16849" r="35663" b="19906"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15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307" t="17505" r="36247" b="2034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31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936" t="16630" r="35983" b="19409"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38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668" t="17287" r="36278" b="201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62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566" t="18138" r="36842" b="2006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85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552" t="17724" r="36032" b="2013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84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936" t="16411" r="36035" b="192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6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261" t="16660" r="35741" b="18381"/>
          <a:stretch>
            <a:fillRect/>
          </a:stretch>
        </p:blipFill>
        <p:spPr bwMode="auto">
          <a:xfrm>
            <a:off x="0" y="0"/>
            <a:ext cx="928801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7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813" t="15974" r="35989" b="190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422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566" t="16411" r="36495" b="18968"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953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935" t="18006" r="36921" b="2041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31"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969" t="17522" r="37005" b="20492"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69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814" t="18074" r="36539" b="20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969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5813" t="17026" r="35721" b="196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000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 l="16429" t="17657" r="36155" b="205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531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72</TotalTime>
  <Words>1</Words>
  <Application>Microsoft Office PowerPoint</Application>
  <PresentationFormat>Экран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Апекс</vt:lpstr>
      <vt:lpstr>Буктрейлер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Михаил</dc:creator>
  <cp:lastModifiedBy>Михаил</cp:lastModifiedBy>
  <cp:revision>8</cp:revision>
  <dcterms:created xsi:type="dcterms:W3CDTF">2021-01-17T10:05:50Z</dcterms:created>
  <dcterms:modified xsi:type="dcterms:W3CDTF">2021-01-17T11:29:05Z</dcterms:modified>
</cp:coreProperties>
</file>