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evgeny2006@outlook.com" initials="t" lastIdx="1" clrIdx="0">
    <p:extLst>
      <p:ext uri="{19B8F6BF-5375-455C-9EA6-DF929625EA0E}">
        <p15:presenceInfo xmlns:p15="http://schemas.microsoft.com/office/powerpoint/2012/main" userId="c4b95bc2b6d1de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421AC-3023-4B58-8E4B-9B74F2521C62}" v="4" dt="2021-01-24T20:31:35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evgeny2006@outlook.com" userId="c4b95bc2b6d1de2b" providerId="LiveId" clId="{6CF421AC-3023-4B58-8E4B-9B74F2521C62}"/>
    <pc:docChg chg="undo custSel modSld">
      <pc:chgData name="tsevgeny2006@outlook.com" userId="c4b95bc2b6d1de2b" providerId="LiveId" clId="{6CF421AC-3023-4B58-8E4B-9B74F2521C62}" dt="2021-01-24T20:29:55.357" v="4"/>
      <pc:docMkLst>
        <pc:docMk/>
      </pc:docMkLst>
      <pc:sldChg chg="modSp mod modTransition">
        <pc:chgData name="tsevgeny2006@outlook.com" userId="c4b95bc2b6d1de2b" providerId="LiveId" clId="{6CF421AC-3023-4B58-8E4B-9B74F2521C62}" dt="2021-01-24T20:29:55.357" v="4"/>
        <pc:sldMkLst>
          <pc:docMk/>
          <pc:sldMk cId="1573183683" sldId="256"/>
        </pc:sldMkLst>
        <pc:spChg chg="mod">
          <ac:chgData name="tsevgeny2006@outlook.com" userId="c4b95bc2b6d1de2b" providerId="LiveId" clId="{6CF421AC-3023-4B58-8E4B-9B74F2521C62}" dt="2021-01-24T20:21:45.083" v="3" actId="368"/>
          <ac:spMkLst>
            <pc:docMk/>
            <pc:sldMk cId="1573183683" sldId="256"/>
            <ac:spMk id="2" creationId="{A35F6EAD-E856-465F-A52F-8468A505EBB7}"/>
          </ac:spMkLst>
        </pc:spChg>
      </pc:sldChg>
      <pc:sldChg chg="modTransition">
        <pc:chgData name="tsevgeny2006@outlook.com" userId="c4b95bc2b6d1de2b" providerId="LiveId" clId="{6CF421AC-3023-4B58-8E4B-9B74F2521C62}" dt="2021-01-24T20:29:55.357" v="4"/>
        <pc:sldMkLst>
          <pc:docMk/>
          <pc:sldMk cId="3559059899" sldId="258"/>
        </pc:sldMkLst>
      </pc:sldChg>
      <pc:sldChg chg="modTransition">
        <pc:chgData name="tsevgeny2006@outlook.com" userId="c4b95bc2b6d1de2b" providerId="LiveId" clId="{6CF421AC-3023-4B58-8E4B-9B74F2521C62}" dt="2021-01-24T20:29:55.357" v="4"/>
        <pc:sldMkLst>
          <pc:docMk/>
          <pc:sldMk cId="551764098" sldId="259"/>
        </pc:sldMkLst>
      </pc:sldChg>
      <pc:sldChg chg="modTransition">
        <pc:chgData name="tsevgeny2006@outlook.com" userId="c4b95bc2b6d1de2b" providerId="LiveId" clId="{6CF421AC-3023-4B58-8E4B-9B74F2521C62}" dt="2021-01-24T20:29:55.357" v="4"/>
        <pc:sldMkLst>
          <pc:docMk/>
          <pc:sldMk cId="2941881501" sldId="260"/>
        </pc:sldMkLst>
      </pc:sldChg>
      <pc:sldChg chg="modTransition">
        <pc:chgData name="tsevgeny2006@outlook.com" userId="c4b95bc2b6d1de2b" providerId="LiveId" clId="{6CF421AC-3023-4B58-8E4B-9B74F2521C62}" dt="2021-01-24T20:29:55.357" v="4"/>
        <pc:sldMkLst>
          <pc:docMk/>
          <pc:sldMk cId="1937164167" sldId="261"/>
        </pc:sldMkLst>
      </pc:sldChg>
      <pc:sldChg chg="modTransition">
        <pc:chgData name="tsevgeny2006@outlook.com" userId="c4b95bc2b6d1de2b" providerId="LiveId" clId="{6CF421AC-3023-4B58-8E4B-9B74F2521C62}" dt="2021-01-24T20:29:55.357" v="4"/>
        <pc:sldMkLst>
          <pc:docMk/>
          <pc:sldMk cId="3130078920" sldId="262"/>
        </pc:sldMkLst>
      </pc:sldChg>
      <pc:sldChg chg="modTransition">
        <pc:chgData name="tsevgeny2006@outlook.com" userId="c4b95bc2b6d1de2b" providerId="LiveId" clId="{6CF421AC-3023-4B58-8E4B-9B74F2521C62}" dt="2021-01-24T20:29:55.357" v="4"/>
        <pc:sldMkLst>
          <pc:docMk/>
          <pc:sldMk cId="3716991519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F6EAD-E856-465F-A52F-8468A505E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233" y="2921928"/>
            <a:ext cx="7950924" cy="2268559"/>
          </a:xfrm>
        </p:spPr>
        <p:txBody>
          <a:bodyPr>
            <a:normAutofit/>
          </a:bodyPr>
          <a:lstStyle/>
          <a:p>
            <a:r>
              <a:rPr lang="ru-RU" sz="3600" dirty="0" err="1"/>
              <a:t>Буктрейлер</a:t>
            </a:r>
            <a:r>
              <a:rPr lang="ru-RU" sz="3600" dirty="0"/>
              <a:t> по книге Елены </a:t>
            </a:r>
            <a:r>
              <a:rPr lang="ru-RU" sz="3600" dirty="0" err="1"/>
              <a:t>Габовой</a:t>
            </a:r>
            <a:r>
              <a:rPr lang="ru-RU" sz="3600" dirty="0"/>
              <a:t> «Не </a:t>
            </a:r>
            <a:r>
              <a:rPr lang="ru-RU" sz="3600"/>
              <a:t>пускайте Рыжую </a:t>
            </a:r>
            <a:r>
              <a:rPr lang="ru-RU" sz="3600" dirty="0"/>
              <a:t>на озеро»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325240-2974-48E8-9E9C-CCF35933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7200" y="4732300"/>
            <a:ext cx="5357600" cy="1160213"/>
          </a:xfrm>
        </p:spPr>
        <p:txBody>
          <a:bodyPr/>
          <a:lstStyle/>
          <a:p>
            <a:r>
              <a:rPr lang="ru-RU" dirty="0"/>
              <a:t>Цыганенко Евгений  8«Б»</a:t>
            </a:r>
          </a:p>
        </p:txBody>
      </p:sp>
    </p:spTree>
    <p:extLst>
      <p:ext uri="{BB962C8B-B14F-4D97-AF65-F5344CB8AC3E}">
        <p14:creationId xmlns:p14="http://schemas.microsoft.com/office/powerpoint/2010/main" val="157318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3"/>
    </mc:Choice>
    <mc:Fallback xmlns="">
      <p:transition spd="slow" advTm="50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E3EC9CF2-47AD-4E2C-964E-4CEE80D092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6629" r="13680"/>
          <a:stretch/>
        </p:blipFill>
        <p:spPr>
          <a:xfrm>
            <a:off x="5582193" y="246089"/>
            <a:ext cx="5547361" cy="628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434166C3-FED0-4AA3-A4BC-2C8B2E4D9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62445" y="511872"/>
            <a:ext cx="4659085" cy="3981751"/>
          </a:xfrm>
        </p:spPr>
        <p:txBody>
          <a:bodyPr/>
          <a:lstStyle/>
          <a:p>
            <a:r>
              <a:rPr lang="ru-RU" sz="2800" dirty="0"/>
              <a:t>Главная героиня рассказа – Света Сергеева живёт в бедной семье</a:t>
            </a:r>
            <a:r>
              <a:rPr lang="en-US" sz="2800" dirty="0"/>
              <a:t>, </a:t>
            </a:r>
            <a:r>
              <a:rPr lang="ru-RU" sz="2800" dirty="0"/>
              <a:t>без отца</a:t>
            </a:r>
            <a:r>
              <a:rPr lang="en-US" sz="2800" dirty="0"/>
              <a:t>, c </a:t>
            </a:r>
            <a:r>
              <a:rPr lang="ru-RU" sz="2800" dirty="0"/>
              <a:t>двумя сёстрами и мамой, пытающейся их всех прокормить</a:t>
            </a:r>
            <a:r>
              <a:rPr lang="en-US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590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2"/>
    </mc:Choice>
    <mc:Fallback xmlns="">
      <p:transition spd="slow" advTm="76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812E67-C715-40F3-B23A-205C9255C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2957" y="3352800"/>
            <a:ext cx="4973043" cy="2430628"/>
          </a:xfrm>
        </p:spPr>
        <p:txBody>
          <a:bodyPr/>
          <a:lstStyle/>
          <a:p>
            <a:r>
              <a:rPr lang="ru-RU" sz="2800" dirty="0"/>
              <a:t>Училась Света в 9 классе</a:t>
            </a:r>
            <a:r>
              <a:rPr lang="en-US" sz="2800" dirty="0"/>
              <a:t>,</a:t>
            </a:r>
            <a:r>
              <a:rPr lang="ru-RU" sz="2800" dirty="0"/>
              <a:t> но никто в классе её не любил</a:t>
            </a:r>
            <a:r>
              <a:rPr lang="en-US" sz="2800" dirty="0"/>
              <a:t>.</a:t>
            </a:r>
            <a:r>
              <a:rPr lang="ru-RU" sz="2800" dirty="0"/>
              <a:t> В классе её прозвали «рыжухой» из-за цвета волос и бледной кожи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F12DBB-C596-4264-9E63-E2835EB87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66"/>
          <a:stretch/>
        </p:blipFill>
        <p:spPr>
          <a:xfrm>
            <a:off x="5627077" y="404012"/>
            <a:ext cx="5598721" cy="44654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517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3"/>
    </mc:Choice>
    <mc:Fallback xmlns="">
      <p:transition spd="slow" advTm="904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776F7D90-9018-44E9-8132-12D8E3D65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F97D179-D43F-4D34-B6E8-87CF9C01ABD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053737" y="1827"/>
            <a:ext cx="10277443" cy="6856173"/>
          </a:xfrm>
          <a:prstGeom prst="rect">
            <a:avLst/>
          </a:prstGeom>
        </p:spPr>
      </p:pic>
      <p:sp>
        <p:nvSpPr>
          <p:cNvPr id="15" name="Текст 2">
            <a:extLst>
              <a:ext uri="{FF2B5EF4-FFF2-40B4-BE49-F238E27FC236}">
                <a16:creationId xmlns:a16="http://schemas.microsoft.com/office/drawing/2014/main" id="{E8DF5B0D-F981-4A93-8863-719EC7F3B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0967" y="223838"/>
            <a:ext cx="5278437" cy="4540250"/>
          </a:xfrm>
        </p:spPr>
        <p:txBody>
          <a:bodyPr/>
          <a:lstStyle/>
          <a:p>
            <a:r>
              <a:rPr lang="ru-RU" sz="2800" dirty="0"/>
              <a:t>У Светы был очень высокий и пронзительный голо</a:t>
            </a:r>
            <a:r>
              <a:rPr lang="en-US" sz="2800" dirty="0"/>
              <a:t>c, </a:t>
            </a:r>
            <a:r>
              <a:rPr lang="ru-RU" sz="2800" dirty="0"/>
              <a:t> который не нравился всем её одноклассникам</a:t>
            </a:r>
            <a:r>
              <a:rPr lang="en-US" sz="2800" dirty="0"/>
              <a:t>.</a:t>
            </a:r>
            <a:r>
              <a:rPr lang="ru-RU" sz="2800" dirty="0"/>
              <a:t> Когда она отвечала у доски</a:t>
            </a:r>
            <a:r>
              <a:rPr lang="en-US" sz="2800" dirty="0"/>
              <a:t>,</a:t>
            </a:r>
            <a:r>
              <a:rPr lang="ru-RU" sz="2800" dirty="0"/>
              <a:t> её одноклассники закрывали уши</a:t>
            </a:r>
            <a:r>
              <a:rPr lang="en-US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4188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4"/>
    </mc:Choice>
    <mc:Fallback xmlns="">
      <p:transition spd="slow" advTm="939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25A7499-B204-4772-A1F6-6B2D020F6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0303" y="923109"/>
            <a:ext cx="4916216" cy="5059679"/>
          </a:xfrm>
        </p:spPr>
        <p:txBody>
          <a:bodyPr/>
          <a:lstStyle/>
          <a:p>
            <a:r>
              <a:rPr lang="ru-RU" sz="2400" dirty="0"/>
              <a:t>Ребята любили ходить в походы</a:t>
            </a:r>
            <a:r>
              <a:rPr lang="en-US" sz="2400" dirty="0"/>
              <a:t> </a:t>
            </a:r>
            <a:r>
              <a:rPr lang="ru-RU" sz="2400" dirty="0"/>
              <a:t>всем классом</a:t>
            </a:r>
            <a:r>
              <a:rPr lang="en-US" sz="2400" dirty="0"/>
              <a:t>.</a:t>
            </a:r>
            <a:r>
              <a:rPr lang="ru-RU" sz="2400" dirty="0"/>
              <a:t> По выходным они собирались и уезжали на озеро</a:t>
            </a:r>
            <a:r>
              <a:rPr lang="en-US" sz="2400" dirty="0"/>
              <a:t>. </a:t>
            </a:r>
            <a:r>
              <a:rPr lang="ru-RU" sz="2400" dirty="0"/>
              <a:t>Света ездила вместе с ними</a:t>
            </a:r>
            <a:r>
              <a:rPr lang="en-US" sz="2400" dirty="0"/>
              <a:t>,</a:t>
            </a:r>
            <a:r>
              <a:rPr lang="ru-RU" sz="2400" dirty="0"/>
              <a:t> но держалась особняком</a:t>
            </a:r>
            <a:r>
              <a:rPr lang="en-US" sz="2400" dirty="0"/>
              <a:t>.</a:t>
            </a:r>
            <a:r>
              <a:rPr lang="ru-RU" sz="2400" dirty="0">
                <a:solidFill>
                  <a:srgbClr val="333333"/>
                </a:solidFill>
              </a:rPr>
              <a:t> </a:t>
            </a:r>
            <a:r>
              <a:rPr lang="ru-RU" sz="2400" dirty="0"/>
              <a:t>Она брала лодку, уплывала на ней на середину озера и там пела. Её песни ребята называли «вытьем».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F8D6B6-DB98-406C-9A2D-923C320B8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517" y="3331455"/>
            <a:ext cx="60965" cy="1950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D89781A-35F7-4CDD-BDA2-C38C9B571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480" y="93616"/>
            <a:ext cx="4916216" cy="6670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71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7"/>
    </mc:Choice>
    <mc:Fallback xmlns="">
      <p:transition spd="slow" advTm="1639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89BD97D-D578-4BF1-8811-2FFCE1E18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7367" y="1237627"/>
            <a:ext cx="10115068" cy="2504881"/>
          </a:xfrm>
        </p:spPr>
        <p:txBody>
          <a:bodyPr/>
          <a:lstStyle/>
          <a:p>
            <a:r>
              <a:rPr lang="ru-RU" sz="3200" dirty="0"/>
              <a:t>Это озеро было единственным местом, где девочка могла уединиться и забыть о всех неприятностях вокруг неё</a:t>
            </a:r>
            <a:r>
              <a:rPr lang="en-US" sz="3200" dirty="0"/>
              <a:t>.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6FB482-02D4-4A26-AE91-165E0DC69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14" y="3331455"/>
            <a:ext cx="48772" cy="1950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81C04D-CF2F-4AD0-BF3D-E52E8F6DC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353" y="3278398"/>
            <a:ext cx="5102295" cy="3300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699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2"/>
    </mc:Choice>
    <mc:Fallback xmlns="">
      <p:transition spd="slow" advTm="825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7ED9904-DB0E-4F41-ABF9-87973B404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7460" y="182106"/>
            <a:ext cx="4868540" cy="3145735"/>
          </a:xfrm>
        </p:spPr>
        <p:txBody>
          <a:bodyPr/>
          <a:lstStyle/>
          <a:p>
            <a:r>
              <a:rPr lang="ru-RU" sz="2400" dirty="0"/>
              <a:t>Окончание 9-го класса ребята решили отметить на озере, Светку брать не хотели из-за ее «вытья», но она сказала, что поедет. Тогда её одноклассник Женька решил ей помешать</a:t>
            </a:r>
            <a:r>
              <a:rPr lang="en-US" sz="2400" dirty="0"/>
              <a:t>.</a:t>
            </a:r>
            <a:endParaRPr lang="ru-RU" sz="2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C09CD3-BA0E-45C8-B528-975B11072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7460" y="5303519"/>
            <a:ext cx="4467945" cy="1166949"/>
          </a:xfrm>
        </p:spPr>
        <p:txBody>
          <a:bodyPr/>
          <a:lstStyle/>
          <a:p>
            <a:r>
              <a:rPr lang="ru-RU" dirty="0"/>
              <a:t>Но как ей помешают и что случится дальше?</a:t>
            </a:r>
          </a:p>
          <a:p>
            <a:r>
              <a:rPr lang="ru-RU" dirty="0"/>
              <a:t>Об этом вы узнаете</a:t>
            </a:r>
            <a:r>
              <a:rPr lang="en-US" dirty="0"/>
              <a:t>,</a:t>
            </a:r>
            <a:r>
              <a:rPr lang="ru-RU" dirty="0"/>
              <a:t> прочитав эту книгу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0003E9-DE72-4FA7-8AE6-D3351349A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4978" y="1320486"/>
            <a:ext cx="3899798" cy="3071434"/>
          </a:xfrm>
        </p:spPr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B74D3A-5FF5-4AC0-92DF-A5087A4DC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82105"/>
            <a:ext cx="4952178" cy="6479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00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04"/>
    </mc:Choice>
    <mc:Fallback xmlns="">
      <p:transition spd="slow" advTm="17404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Madison">
      <a:dk1>
        <a:sysClr val="windowText" lastClr="000000"/>
      </a:dk1>
      <a:lt1>
        <a:sysClr val="window" lastClr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TM16401375[[fn=Мэдисон]]</Template>
  <TotalTime>128</TotalTime>
  <Words>216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MS Shell Dlg 2</vt:lpstr>
      <vt:lpstr>Wingdings</vt:lpstr>
      <vt:lpstr>Wingdings 3</vt:lpstr>
      <vt:lpstr>Мэдисон</vt:lpstr>
      <vt:lpstr>Буктрейлер по книге Елены Габовой «Не пускайте Рыжую на озеро»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Буктрейлер по книге Елены Габовой «Не пускайте рыжую на озеро»</dc:title>
  <dc:creator>tsevgeny2006@outlook.com</dc:creator>
  <cp:lastModifiedBy>214</cp:lastModifiedBy>
  <cp:revision>14</cp:revision>
  <dcterms:created xsi:type="dcterms:W3CDTF">2021-01-24T18:25:12Z</dcterms:created>
  <dcterms:modified xsi:type="dcterms:W3CDTF">2021-02-12T12:01:22Z</dcterms:modified>
</cp:coreProperties>
</file>