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25144"/>
            <a:ext cx="8305800" cy="648072"/>
          </a:xfrm>
        </p:spPr>
        <p:txBody>
          <a:bodyPr/>
          <a:lstStyle/>
          <a:p>
            <a:pPr algn="r"/>
            <a:r>
              <a:rPr lang="ru-RU" dirty="0" smtClean="0"/>
              <a:t>ШАРАПОВ НИКИТА 8 «Б»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64704"/>
            <a:ext cx="8305800" cy="2650228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>БУКТРЕЙЛЕР ПО КНИГЕ «ДОМ В КОТОРОМ…»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«Дом, в котором…» Мариам</a:t>
            </a:r>
            <a:r>
              <a:rPr lang="ru-RU" sz="3600" dirty="0" smtClean="0">
                <a:solidFill>
                  <a:srgbClr val="FF0000"/>
                </a:solidFill>
              </a:rPr>
              <a:t> Петросян занимает особое место среди современной русскоязычной </a:t>
            </a:r>
            <a:r>
              <a:rPr lang="ru-RU" sz="3600" dirty="0" smtClean="0">
                <a:solidFill>
                  <a:srgbClr val="FF0000"/>
                </a:solidFill>
              </a:rPr>
              <a:t>литературы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6199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624736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om,_v_kotorom..._(2009_cover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6355"/>
            <a:ext cx="6840760" cy="647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H0_nFvQy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6577"/>
            <a:ext cx="3760813" cy="658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152400"/>
            <a:ext cx="4402832" cy="4500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Дом</a:t>
            </a:r>
            <a:r>
              <a:rPr lang="ru-RU" b="1" dirty="0" smtClean="0">
                <a:solidFill>
                  <a:srgbClr val="00B050"/>
                </a:solidFill>
              </a:rPr>
              <a:t>, в котором…»</a:t>
            </a:r>
            <a:r>
              <a:rPr lang="ru-RU" dirty="0" smtClean="0">
                <a:solidFill>
                  <a:srgbClr val="00B050"/>
                </a:solidFill>
              </a:rPr>
              <a:t> — </a:t>
            </a:r>
            <a:r>
              <a:rPr lang="ru-RU" dirty="0" smtClean="0">
                <a:solidFill>
                  <a:srgbClr val="00B050"/>
                </a:solidFill>
              </a:rPr>
              <a:t>роман </a:t>
            </a:r>
            <a:r>
              <a:rPr lang="ru-RU" dirty="0" err="1" smtClean="0">
                <a:solidFill>
                  <a:srgbClr val="00B050"/>
                </a:solidFill>
              </a:rPr>
              <a:t>Мариам</a:t>
            </a:r>
            <a:r>
              <a:rPr lang="ru-RU" dirty="0" smtClean="0">
                <a:solidFill>
                  <a:srgbClr val="00B050"/>
                </a:solidFill>
              </a:rPr>
              <a:t> Петросян, </a:t>
            </a:r>
            <a:r>
              <a:rPr lang="ru-RU" dirty="0" smtClean="0">
                <a:solidFill>
                  <a:srgbClr val="00B050"/>
                </a:solidFill>
              </a:rPr>
              <a:t>опубликованный в </a:t>
            </a:r>
            <a:r>
              <a:rPr lang="ru-RU" dirty="0" smtClean="0">
                <a:solidFill>
                  <a:srgbClr val="00B050"/>
                </a:solidFill>
              </a:rPr>
              <a:t>2009 году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888432" cy="5544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Книга представляет </a:t>
            </a:r>
            <a:r>
              <a:rPr lang="ru-RU" sz="2400" dirty="0" smtClean="0">
                <a:solidFill>
                  <a:srgbClr val="FF0000"/>
                </a:solidFill>
              </a:rPr>
              <a:t>собой яркое и своеобразное описание замкнутого </a:t>
            </a:r>
            <a:r>
              <a:rPr lang="ru-RU" sz="2400" dirty="0" smtClean="0">
                <a:solidFill>
                  <a:srgbClr val="FF0000"/>
                </a:solidFill>
              </a:rPr>
              <a:t> социума</a:t>
            </a:r>
            <a:r>
              <a:rPr lang="ru-RU" sz="2400" dirty="0" smtClean="0">
                <a:solidFill>
                  <a:srgbClr val="FF0000"/>
                </a:solidFill>
              </a:rPr>
              <a:t>, его характерных особенностей, нюансов адаптации новичка в сложившемся коллективе на примере интерната для детей-инвалидов. </a:t>
            </a:r>
            <a:r>
              <a:rPr lang="ru-RU" sz="2400" dirty="0" smtClean="0">
                <a:solidFill>
                  <a:srgbClr val="FF0000"/>
                </a:solidFill>
              </a:rPr>
              <a:t>Место и время действия намеренно абстрагированы, а в сюжете значимую роль играют фантастические мот</a:t>
            </a:r>
            <a:r>
              <a:rPr lang="ru-RU" sz="2200" dirty="0" smtClean="0">
                <a:solidFill>
                  <a:srgbClr val="FF0000"/>
                </a:solidFill>
              </a:rPr>
              <a:t>ивы.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2865"/>
            <a:ext cx="4392488" cy="638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692696"/>
            <a:ext cx="2962672" cy="54726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Книгу Мариам</a:t>
            </a:r>
            <a:r>
              <a:rPr lang="ru-RU" dirty="0" smtClean="0">
                <a:solidFill>
                  <a:srgbClr val="00B050"/>
                </a:solidFill>
              </a:rPr>
              <a:t> начала писать в 1991 </a:t>
            </a:r>
            <a:r>
              <a:rPr lang="ru-RU" dirty="0" smtClean="0">
                <a:solidFill>
                  <a:srgbClr val="00B050"/>
                </a:solidFill>
              </a:rPr>
              <a:t>году, </a:t>
            </a:r>
            <a:r>
              <a:rPr lang="ru-RU" dirty="0" smtClean="0">
                <a:solidFill>
                  <a:srgbClr val="00B050"/>
                </a:solidFill>
              </a:rPr>
              <a:t>но идея Дома, образы его героев появились </a:t>
            </a:r>
            <a:r>
              <a:rPr lang="ru-RU" dirty="0" smtClean="0">
                <a:solidFill>
                  <a:srgbClr val="00B050"/>
                </a:solidFill>
              </a:rPr>
              <a:t>раньше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8623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52565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405443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484d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8572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299695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В романе рассказывалась история учеников странного закрытого интерната для детей-инвалидов — собственно, Дома. </a:t>
            </a:r>
            <a:r>
              <a:rPr lang="ru-RU" sz="2800" dirty="0" smtClean="0">
                <a:solidFill>
                  <a:srgbClr val="FF0000"/>
                </a:solidFill>
              </a:rPr>
              <a:t>Его воспитанники боятся и не любят внешний мир, живут в соответствии с собственными уставами, а некоторые могут похвастаться способностями, недоступными обычным людям.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groups_1382807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7537"/>
            <a:ext cx="7992888" cy="655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70496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100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БУКТРЕЙЛЕР ПО КНИГЕ «ДОМ В КОТОРОМ…»</vt:lpstr>
      <vt:lpstr>Слайд 2</vt:lpstr>
      <vt:lpstr>Дом, в котором…» — роман Мариам Петросян, опубликованный в 2009 году </vt:lpstr>
      <vt:lpstr>Книга представляет собой яркое и своеобразное описание замкнутого  социума, его характерных особенностей, нюансов адаптации новичка в сложившемся коллективе на примере интерната для детей-инвалидов. Место и время действия намеренно абстрагированы, а в сюжете значимую роль играют фантастические мотивы.</vt:lpstr>
      <vt:lpstr>Книгу Мариам начала писать в 1991 году, но идея Дома, образы его героев появились раньше</vt:lpstr>
      <vt:lpstr>Слайд 6</vt:lpstr>
      <vt:lpstr>В романе рассказывалась история учеников странного закрытого интерната для детей-инвалидов — собственно, Дома. Его воспитанники боятся и не любят внешний мир, живут в соответствии с собственными уставами, а некоторые могут похвастаться способностями, недоступными обычным людям. </vt:lpstr>
      <vt:lpstr>Слайд 8</vt:lpstr>
      <vt:lpstr>Слайд 9</vt:lpstr>
      <vt:lpstr>«Дом, в котором…» Мариам Петросян занимает особое место среди современной русскоязычной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12</cp:revision>
  <dcterms:created xsi:type="dcterms:W3CDTF">2021-01-24T14:58:36Z</dcterms:created>
  <dcterms:modified xsi:type="dcterms:W3CDTF">2021-01-24T15:58:41Z</dcterms:modified>
</cp:coreProperties>
</file>